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pptx" ContentType="application/vnd.openxmlformats-officedocument.presentationml.presentation"/>
  <Default Extension="wdp" ContentType="image/vnd.ms-photo"/>
  <Default Extension="vml" ContentType="application/vnd.openxmlformats-officedocument.vmlDrawing"/>
  <Default Extension="xlsx" ContentType="application/vnd.openxmlformats-officedocument.spreadsheetml.sheet"/>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759" r:id="rId1"/>
  </p:sldMasterIdLst>
  <p:notesMasterIdLst>
    <p:notesMasterId r:id="rId16"/>
  </p:notesMasterIdLst>
  <p:handoutMasterIdLst>
    <p:handoutMasterId r:id="rId17"/>
  </p:handoutMasterIdLst>
  <p:sldIdLst>
    <p:sldId id="256" r:id="rId2"/>
    <p:sldId id="257" r:id="rId3"/>
    <p:sldId id="262" r:id="rId4"/>
    <p:sldId id="263" r:id="rId5"/>
    <p:sldId id="266" r:id="rId6"/>
    <p:sldId id="268" r:id="rId7"/>
    <p:sldId id="259" r:id="rId8"/>
    <p:sldId id="260" r:id="rId9"/>
    <p:sldId id="264" r:id="rId10"/>
    <p:sldId id="265" r:id="rId11"/>
    <p:sldId id="270" r:id="rId12"/>
    <p:sldId id="273" r:id="rId13"/>
    <p:sldId id="271" r:id="rId14"/>
    <p:sldId id="269" r:id="rId15"/>
  </p:sldIdLst>
  <p:sldSz cx="9902825" cy="6858000"/>
  <p:notesSz cx="7315200" cy="96012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10000"/>
      </a:spcBef>
      <a:spcAft>
        <a:spcPct val="0"/>
      </a:spcAft>
      <a:buClr>
        <a:srgbClr val="0B1F65"/>
      </a:buClr>
      <a:buFont typeface="Webdings" pitchFamily="18" charset="2"/>
      <a:defRPr sz="1100" kern="1200">
        <a:solidFill>
          <a:schemeClr val="tx1"/>
        </a:solidFill>
        <a:latin typeface="Arial" charset="0"/>
        <a:ea typeface="+mn-ea"/>
        <a:cs typeface="Times New Roman" pitchFamily="18" charset="0"/>
      </a:defRPr>
    </a:lvl1pPr>
    <a:lvl2pPr marL="457200" algn="ctr" rtl="0" eaLnBrk="0" fontAlgn="base" hangingPunct="0">
      <a:spcBef>
        <a:spcPct val="10000"/>
      </a:spcBef>
      <a:spcAft>
        <a:spcPct val="0"/>
      </a:spcAft>
      <a:buClr>
        <a:srgbClr val="0B1F65"/>
      </a:buClr>
      <a:buFont typeface="Webdings" pitchFamily="18" charset="2"/>
      <a:defRPr sz="1100" kern="1200">
        <a:solidFill>
          <a:schemeClr val="tx1"/>
        </a:solidFill>
        <a:latin typeface="Arial" charset="0"/>
        <a:ea typeface="+mn-ea"/>
        <a:cs typeface="Times New Roman" pitchFamily="18" charset="0"/>
      </a:defRPr>
    </a:lvl2pPr>
    <a:lvl3pPr marL="914400" algn="ctr" rtl="0" eaLnBrk="0" fontAlgn="base" hangingPunct="0">
      <a:spcBef>
        <a:spcPct val="10000"/>
      </a:spcBef>
      <a:spcAft>
        <a:spcPct val="0"/>
      </a:spcAft>
      <a:buClr>
        <a:srgbClr val="0B1F65"/>
      </a:buClr>
      <a:buFont typeface="Webdings" pitchFamily="18" charset="2"/>
      <a:defRPr sz="1100" kern="1200">
        <a:solidFill>
          <a:schemeClr val="tx1"/>
        </a:solidFill>
        <a:latin typeface="Arial" charset="0"/>
        <a:ea typeface="+mn-ea"/>
        <a:cs typeface="Times New Roman" pitchFamily="18" charset="0"/>
      </a:defRPr>
    </a:lvl3pPr>
    <a:lvl4pPr marL="1371600" algn="ctr" rtl="0" eaLnBrk="0" fontAlgn="base" hangingPunct="0">
      <a:spcBef>
        <a:spcPct val="10000"/>
      </a:spcBef>
      <a:spcAft>
        <a:spcPct val="0"/>
      </a:spcAft>
      <a:buClr>
        <a:srgbClr val="0B1F65"/>
      </a:buClr>
      <a:buFont typeface="Webdings" pitchFamily="18" charset="2"/>
      <a:defRPr sz="1100" kern="1200">
        <a:solidFill>
          <a:schemeClr val="tx1"/>
        </a:solidFill>
        <a:latin typeface="Arial" charset="0"/>
        <a:ea typeface="+mn-ea"/>
        <a:cs typeface="Times New Roman" pitchFamily="18" charset="0"/>
      </a:defRPr>
    </a:lvl4pPr>
    <a:lvl5pPr marL="1828800" algn="ctr" rtl="0" eaLnBrk="0" fontAlgn="base" hangingPunct="0">
      <a:spcBef>
        <a:spcPct val="10000"/>
      </a:spcBef>
      <a:spcAft>
        <a:spcPct val="0"/>
      </a:spcAft>
      <a:buClr>
        <a:srgbClr val="0B1F65"/>
      </a:buClr>
      <a:buFont typeface="Webdings" pitchFamily="18" charset="2"/>
      <a:defRPr sz="1100" kern="1200">
        <a:solidFill>
          <a:schemeClr val="tx1"/>
        </a:solidFill>
        <a:latin typeface="Arial" charset="0"/>
        <a:ea typeface="+mn-ea"/>
        <a:cs typeface="Times New Roman" pitchFamily="18" charset="0"/>
      </a:defRPr>
    </a:lvl5pPr>
    <a:lvl6pPr marL="2286000" algn="l" defTabSz="914400" rtl="0" eaLnBrk="1" latinLnBrk="0" hangingPunct="1">
      <a:defRPr sz="1100" kern="1200">
        <a:solidFill>
          <a:schemeClr val="tx1"/>
        </a:solidFill>
        <a:latin typeface="Arial" charset="0"/>
        <a:ea typeface="+mn-ea"/>
        <a:cs typeface="Times New Roman" pitchFamily="18" charset="0"/>
      </a:defRPr>
    </a:lvl6pPr>
    <a:lvl7pPr marL="2743200" algn="l" defTabSz="914400" rtl="0" eaLnBrk="1" latinLnBrk="0" hangingPunct="1">
      <a:defRPr sz="1100" kern="1200">
        <a:solidFill>
          <a:schemeClr val="tx1"/>
        </a:solidFill>
        <a:latin typeface="Arial" charset="0"/>
        <a:ea typeface="+mn-ea"/>
        <a:cs typeface="Times New Roman" pitchFamily="18" charset="0"/>
      </a:defRPr>
    </a:lvl7pPr>
    <a:lvl8pPr marL="3200400" algn="l" defTabSz="914400" rtl="0" eaLnBrk="1" latinLnBrk="0" hangingPunct="1">
      <a:defRPr sz="1100" kern="1200">
        <a:solidFill>
          <a:schemeClr val="tx1"/>
        </a:solidFill>
        <a:latin typeface="Arial" charset="0"/>
        <a:ea typeface="+mn-ea"/>
        <a:cs typeface="Times New Roman" pitchFamily="18" charset="0"/>
      </a:defRPr>
    </a:lvl8pPr>
    <a:lvl9pPr marL="3657600" algn="l" defTabSz="914400" rtl="0" eaLnBrk="1" latinLnBrk="0" hangingPunct="1">
      <a:defRPr sz="1100"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311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iram Thiagaraja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CBCB"/>
    <a:srgbClr val="EDE7E7"/>
    <a:srgbClr val="CBD3D3"/>
    <a:srgbClr val="FF0000"/>
    <a:srgbClr val="D40000"/>
    <a:srgbClr val="AA0000"/>
    <a:srgbClr val="006666"/>
    <a:srgbClr val="016666"/>
    <a:srgbClr val="0B1F65"/>
    <a:srgbClr val="3601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810" autoAdjust="0"/>
  </p:normalViewPr>
  <p:slideViewPr>
    <p:cSldViewPr snapToObjects="1">
      <p:cViewPr varScale="1">
        <p:scale>
          <a:sx n="92" d="100"/>
          <a:sy n="92" d="100"/>
        </p:scale>
        <p:origin x="1158" y="90"/>
      </p:cViewPr>
      <p:guideLst>
        <p:guide orient="horz" pos="2160"/>
        <p:guide pos="3119"/>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E08204-D1A5-412E-9121-05651F6BDE9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69A8F4E5-808F-45D6-823D-1F5E3793F474}">
      <dgm:prSet phldrT="[Text]"/>
      <dgm:spPr/>
      <dgm:t>
        <a:bodyPr/>
        <a:lstStyle/>
        <a:p>
          <a:endParaRPr lang="en-US" dirty="0"/>
        </a:p>
      </dgm:t>
    </dgm:pt>
    <dgm:pt modelId="{C80C765A-5C19-4D39-A2A9-769DD693943B}" type="parTrans" cxnId="{5B34B515-0F85-439A-96E4-288457753261}">
      <dgm:prSet/>
      <dgm:spPr/>
      <dgm:t>
        <a:bodyPr/>
        <a:lstStyle/>
        <a:p>
          <a:endParaRPr lang="en-US"/>
        </a:p>
      </dgm:t>
    </dgm:pt>
    <dgm:pt modelId="{9F4E76FB-E0AF-488E-B52C-ED06BC7968AA}" type="sibTrans" cxnId="{5B34B515-0F85-439A-96E4-288457753261}">
      <dgm:prSet/>
      <dgm:spPr/>
      <dgm:t>
        <a:bodyPr/>
        <a:lstStyle/>
        <a:p>
          <a:endParaRPr lang="en-US"/>
        </a:p>
      </dgm:t>
    </dgm:pt>
    <dgm:pt modelId="{20C8118D-C169-4082-924B-E615F231F5E1}">
      <dgm:prSet phldrT="[Text]"/>
      <dgm:spPr/>
      <dgm:t>
        <a:bodyPr/>
        <a:lstStyle/>
        <a:p>
          <a:endParaRPr lang="en-US" dirty="0"/>
        </a:p>
      </dgm:t>
    </dgm:pt>
    <dgm:pt modelId="{4F6F5837-361D-495C-8EE2-1CF8A730FF48}" type="parTrans" cxnId="{3CD9D039-5032-492C-AC71-43D0F4260DDC}">
      <dgm:prSet/>
      <dgm:spPr/>
      <dgm:t>
        <a:bodyPr/>
        <a:lstStyle/>
        <a:p>
          <a:endParaRPr lang="en-US"/>
        </a:p>
      </dgm:t>
    </dgm:pt>
    <dgm:pt modelId="{98960529-EB42-4111-BA21-547B3D6A87B8}" type="sibTrans" cxnId="{3CD9D039-5032-492C-AC71-43D0F4260DDC}">
      <dgm:prSet/>
      <dgm:spPr/>
      <dgm:t>
        <a:bodyPr/>
        <a:lstStyle/>
        <a:p>
          <a:endParaRPr lang="en-US"/>
        </a:p>
      </dgm:t>
    </dgm:pt>
    <dgm:pt modelId="{DE290C2F-D898-46FD-AAA6-D1AE6A0EC546}">
      <dgm:prSet phldrT="[Text]"/>
      <dgm:spPr/>
      <dgm:t>
        <a:bodyPr/>
        <a:lstStyle/>
        <a:p>
          <a:endParaRPr lang="en-US" dirty="0"/>
        </a:p>
      </dgm:t>
    </dgm:pt>
    <dgm:pt modelId="{AC162E37-0944-47FE-9B4F-829A7F513EC1}" type="parTrans" cxnId="{AAC5B301-662E-4F64-8A83-7537B83682D1}">
      <dgm:prSet/>
      <dgm:spPr/>
      <dgm:t>
        <a:bodyPr/>
        <a:lstStyle/>
        <a:p>
          <a:endParaRPr lang="en-US"/>
        </a:p>
      </dgm:t>
    </dgm:pt>
    <dgm:pt modelId="{EC4C82AB-E7DB-43A8-B95F-1D7B2BC6F7F6}" type="sibTrans" cxnId="{AAC5B301-662E-4F64-8A83-7537B83682D1}">
      <dgm:prSet/>
      <dgm:spPr/>
      <dgm:t>
        <a:bodyPr/>
        <a:lstStyle/>
        <a:p>
          <a:endParaRPr lang="en-US"/>
        </a:p>
      </dgm:t>
    </dgm:pt>
    <dgm:pt modelId="{26ED2CEA-F2BE-495D-AD1B-5F80C4CF7F0A}">
      <dgm:prSet phldrT="[Text]"/>
      <dgm:spPr/>
      <dgm:t>
        <a:bodyPr/>
        <a:lstStyle/>
        <a:p>
          <a:endParaRPr lang="en-US" dirty="0"/>
        </a:p>
      </dgm:t>
    </dgm:pt>
    <dgm:pt modelId="{F8D7A1F6-766B-4E62-9E0F-69D764BC54EF}" type="parTrans" cxnId="{F65F0515-1DFB-47DD-A0E0-8FA2EE5F4555}">
      <dgm:prSet/>
      <dgm:spPr/>
      <dgm:t>
        <a:bodyPr/>
        <a:lstStyle/>
        <a:p>
          <a:endParaRPr lang="en-US"/>
        </a:p>
      </dgm:t>
    </dgm:pt>
    <dgm:pt modelId="{FD88CF5A-3F3F-4B41-B037-1E22BB402253}" type="sibTrans" cxnId="{F65F0515-1DFB-47DD-A0E0-8FA2EE5F4555}">
      <dgm:prSet/>
      <dgm:spPr/>
      <dgm:t>
        <a:bodyPr/>
        <a:lstStyle/>
        <a:p>
          <a:endParaRPr lang="en-US"/>
        </a:p>
      </dgm:t>
    </dgm:pt>
    <dgm:pt modelId="{A182A98D-194C-4D19-8646-FBCA6C88E500}">
      <dgm:prSet phldrT="[Text]"/>
      <dgm:spPr/>
      <dgm:t>
        <a:bodyPr/>
        <a:lstStyle/>
        <a:p>
          <a:endParaRPr lang="en-US" dirty="0"/>
        </a:p>
      </dgm:t>
    </dgm:pt>
    <dgm:pt modelId="{D622C8EE-CF6D-4C88-82DA-77BD1023F087}" type="parTrans" cxnId="{9F34D4C7-B1B0-429E-8A81-03A99352FF32}">
      <dgm:prSet/>
      <dgm:spPr/>
      <dgm:t>
        <a:bodyPr/>
        <a:lstStyle/>
        <a:p>
          <a:endParaRPr lang="en-US"/>
        </a:p>
      </dgm:t>
    </dgm:pt>
    <dgm:pt modelId="{5C8D82C0-6F02-48B7-B1C2-517C8D95494E}" type="sibTrans" cxnId="{9F34D4C7-B1B0-429E-8A81-03A99352FF32}">
      <dgm:prSet/>
      <dgm:spPr/>
      <dgm:t>
        <a:bodyPr/>
        <a:lstStyle/>
        <a:p>
          <a:endParaRPr lang="en-US"/>
        </a:p>
      </dgm:t>
    </dgm:pt>
    <dgm:pt modelId="{487E2EB0-F724-4DD6-A019-8217B4C6F270}">
      <dgm:prSet/>
      <dgm:spPr/>
      <dgm:t>
        <a:bodyPr/>
        <a:lstStyle/>
        <a:p>
          <a:endParaRPr lang="en-US"/>
        </a:p>
      </dgm:t>
    </dgm:pt>
    <dgm:pt modelId="{AC294DFD-97D3-4A51-B390-7598E22F6963}" type="parTrans" cxnId="{D869D8B8-846D-4F08-B6DE-645E893FEC9D}">
      <dgm:prSet/>
      <dgm:spPr/>
      <dgm:t>
        <a:bodyPr/>
        <a:lstStyle/>
        <a:p>
          <a:endParaRPr lang="en-US"/>
        </a:p>
      </dgm:t>
    </dgm:pt>
    <dgm:pt modelId="{047C0579-02DB-4161-B5EB-3910DBF7F24D}" type="sibTrans" cxnId="{D869D8B8-846D-4F08-B6DE-645E893FEC9D}">
      <dgm:prSet/>
      <dgm:spPr/>
      <dgm:t>
        <a:bodyPr/>
        <a:lstStyle/>
        <a:p>
          <a:endParaRPr lang="en-US"/>
        </a:p>
      </dgm:t>
    </dgm:pt>
    <dgm:pt modelId="{60B8961A-1E4C-4BCE-AD67-C02274A2C674}" type="pres">
      <dgm:prSet presAssocID="{A1E08204-D1A5-412E-9121-05651F6BDE9D}" presName="diagram" presStyleCnt="0">
        <dgm:presLayoutVars>
          <dgm:dir/>
          <dgm:resizeHandles val="exact"/>
        </dgm:presLayoutVars>
      </dgm:prSet>
      <dgm:spPr/>
      <dgm:t>
        <a:bodyPr/>
        <a:lstStyle/>
        <a:p>
          <a:endParaRPr lang="en-US"/>
        </a:p>
      </dgm:t>
    </dgm:pt>
    <dgm:pt modelId="{C32151BB-DBE5-4E62-A32F-4069FB134C07}" type="pres">
      <dgm:prSet presAssocID="{69A8F4E5-808F-45D6-823D-1F5E3793F474}" presName="node" presStyleLbl="node1" presStyleIdx="0" presStyleCnt="6">
        <dgm:presLayoutVars>
          <dgm:bulletEnabled val="1"/>
        </dgm:presLayoutVars>
      </dgm:prSet>
      <dgm:spPr/>
      <dgm:t>
        <a:bodyPr/>
        <a:lstStyle/>
        <a:p>
          <a:endParaRPr lang="en-US"/>
        </a:p>
      </dgm:t>
    </dgm:pt>
    <dgm:pt modelId="{CC1575D4-89E0-43BF-B840-513B36373CB8}" type="pres">
      <dgm:prSet presAssocID="{9F4E76FB-E0AF-488E-B52C-ED06BC7968AA}" presName="sibTrans" presStyleLbl="sibTrans2D1" presStyleIdx="0" presStyleCnt="5"/>
      <dgm:spPr/>
      <dgm:t>
        <a:bodyPr/>
        <a:lstStyle/>
        <a:p>
          <a:endParaRPr lang="en-US"/>
        </a:p>
      </dgm:t>
    </dgm:pt>
    <dgm:pt modelId="{FA2C11E8-DC40-4F79-AECD-7B77F05C317F}" type="pres">
      <dgm:prSet presAssocID="{9F4E76FB-E0AF-488E-B52C-ED06BC7968AA}" presName="connectorText" presStyleLbl="sibTrans2D1" presStyleIdx="0" presStyleCnt="5"/>
      <dgm:spPr/>
      <dgm:t>
        <a:bodyPr/>
        <a:lstStyle/>
        <a:p>
          <a:endParaRPr lang="en-US"/>
        </a:p>
      </dgm:t>
    </dgm:pt>
    <dgm:pt modelId="{057F643C-8E25-4793-944C-152C562656E5}" type="pres">
      <dgm:prSet presAssocID="{20C8118D-C169-4082-924B-E615F231F5E1}" presName="node" presStyleLbl="node1" presStyleIdx="1" presStyleCnt="6">
        <dgm:presLayoutVars>
          <dgm:bulletEnabled val="1"/>
        </dgm:presLayoutVars>
      </dgm:prSet>
      <dgm:spPr/>
      <dgm:t>
        <a:bodyPr/>
        <a:lstStyle/>
        <a:p>
          <a:endParaRPr lang="en-US"/>
        </a:p>
      </dgm:t>
    </dgm:pt>
    <dgm:pt modelId="{75409000-1B39-4FBE-B79A-BAE9C0F77338}" type="pres">
      <dgm:prSet presAssocID="{98960529-EB42-4111-BA21-547B3D6A87B8}" presName="sibTrans" presStyleLbl="sibTrans2D1" presStyleIdx="1" presStyleCnt="5"/>
      <dgm:spPr/>
      <dgm:t>
        <a:bodyPr/>
        <a:lstStyle/>
        <a:p>
          <a:endParaRPr lang="en-US"/>
        </a:p>
      </dgm:t>
    </dgm:pt>
    <dgm:pt modelId="{A432E54F-74A5-460D-971B-D085DEB0F23B}" type="pres">
      <dgm:prSet presAssocID="{98960529-EB42-4111-BA21-547B3D6A87B8}" presName="connectorText" presStyleLbl="sibTrans2D1" presStyleIdx="1" presStyleCnt="5"/>
      <dgm:spPr/>
      <dgm:t>
        <a:bodyPr/>
        <a:lstStyle/>
        <a:p>
          <a:endParaRPr lang="en-US"/>
        </a:p>
      </dgm:t>
    </dgm:pt>
    <dgm:pt modelId="{5F0CE6E4-DE75-4E9A-9BAF-B29E71A64EC2}" type="pres">
      <dgm:prSet presAssocID="{487E2EB0-F724-4DD6-A019-8217B4C6F270}" presName="node" presStyleLbl="node1" presStyleIdx="2" presStyleCnt="6">
        <dgm:presLayoutVars>
          <dgm:bulletEnabled val="1"/>
        </dgm:presLayoutVars>
      </dgm:prSet>
      <dgm:spPr/>
      <dgm:t>
        <a:bodyPr/>
        <a:lstStyle/>
        <a:p>
          <a:endParaRPr lang="en-US"/>
        </a:p>
      </dgm:t>
    </dgm:pt>
    <dgm:pt modelId="{D01DB63D-315A-4110-B137-9910248A88EB}" type="pres">
      <dgm:prSet presAssocID="{047C0579-02DB-4161-B5EB-3910DBF7F24D}" presName="sibTrans" presStyleLbl="sibTrans2D1" presStyleIdx="2" presStyleCnt="5"/>
      <dgm:spPr/>
      <dgm:t>
        <a:bodyPr/>
        <a:lstStyle/>
        <a:p>
          <a:endParaRPr lang="en-US"/>
        </a:p>
      </dgm:t>
    </dgm:pt>
    <dgm:pt modelId="{40A96598-0963-4B6E-BEAF-6FD5DA974DE5}" type="pres">
      <dgm:prSet presAssocID="{047C0579-02DB-4161-B5EB-3910DBF7F24D}" presName="connectorText" presStyleLbl="sibTrans2D1" presStyleIdx="2" presStyleCnt="5"/>
      <dgm:spPr/>
      <dgm:t>
        <a:bodyPr/>
        <a:lstStyle/>
        <a:p>
          <a:endParaRPr lang="en-US"/>
        </a:p>
      </dgm:t>
    </dgm:pt>
    <dgm:pt modelId="{85E56F98-3C6B-4169-A90C-5356CD14C537}" type="pres">
      <dgm:prSet presAssocID="{DE290C2F-D898-46FD-AAA6-D1AE6A0EC546}" presName="node" presStyleLbl="node1" presStyleIdx="3" presStyleCnt="6">
        <dgm:presLayoutVars>
          <dgm:bulletEnabled val="1"/>
        </dgm:presLayoutVars>
      </dgm:prSet>
      <dgm:spPr/>
      <dgm:t>
        <a:bodyPr/>
        <a:lstStyle/>
        <a:p>
          <a:endParaRPr lang="en-US"/>
        </a:p>
      </dgm:t>
    </dgm:pt>
    <dgm:pt modelId="{EB7554B1-3386-41D7-877B-294A7DB5DE65}" type="pres">
      <dgm:prSet presAssocID="{EC4C82AB-E7DB-43A8-B95F-1D7B2BC6F7F6}" presName="sibTrans" presStyleLbl="sibTrans2D1" presStyleIdx="3" presStyleCnt="5"/>
      <dgm:spPr/>
      <dgm:t>
        <a:bodyPr/>
        <a:lstStyle/>
        <a:p>
          <a:endParaRPr lang="en-US"/>
        </a:p>
      </dgm:t>
    </dgm:pt>
    <dgm:pt modelId="{B508CAA3-2C85-42C9-8F8A-9D84F7203B12}" type="pres">
      <dgm:prSet presAssocID="{EC4C82AB-E7DB-43A8-B95F-1D7B2BC6F7F6}" presName="connectorText" presStyleLbl="sibTrans2D1" presStyleIdx="3" presStyleCnt="5"/>
      <dgm:spPr/>
      <dgm:t>
        <a:bodyPr/>
        <a:lstStyle/>
        <a:p>
          <a:endParaRPr lang="en-US"/>
        </a:p>
      </dgm:t>
    </dgm:pt>
    <dgm:pt modelId="{EF6FB382-4079-4E4C-AC31-2054D609C9B8}" type="pres">
      <dgm:prSet presAssocID="{26ED2CEA-F2BE-495D-AD1B-5F80C4CF7F0A}" presName="node" presStyleLbl="node1" presStyleIdx="4" presStyleCnt="6">
        <dgm:presLayoutVars>
          <dgm:bulletEnabled val="1"/>
        </dgm:presLayoutVars>
      </dgm:prSet>
      <dgm:spPr/>
      <dgm:t>
        <a:bodyPr/>
        <a:lstStyle/>
        <a:p>
          <a:endParaRPr lang="en-US"/>
        </a:p>
      </dgm:t>
    </dgm:pt>
    <dgm:pt modelId="{39C838B2-87F5-477D-AB39-C87E9D3B93D9}" type="pres">
      <dgm:prSet presAssocID="{FD88CF5A-3F3F-4B41-B037-1E22BB402253}" presName="sibTrans" presStyleLbl="sibTrans2D1" presStyleIdx="4" presStyleCnt="5"/>
      <dgm:spPr/>
      <dgm:t>
        <a:bodyPr/>
        <a:lstStyle/>
        <a:p>
          <a:endParaRPr lang="en-US"/>
        </a:p>
      </dgm:t>
    </dgm:pt>
    <dgm:pt modelId="{DD161271-DE9A-4012-A897-99EE5487A578}" type="pres">
      <dgm:prSet presAssocID="{FD88CF5A-3F3F-4B41-B037-1E22BB402253}" presName="connectorText" presStyleLbl="sibTrans2D1" presStyleIdx="4" presStyleCnt="5"/>
      <dgm:spPr/>
      <dgm:t>
        <a:bodyPr/>
        <a:lstStyle/>
        <a:p>
          <a:endParaRPr lang="en-US"/>
        </a:p>
      </dgm:t>
    </dgm:pt>
    <dgm:pt modelId="{29B7F0AF-3E25-45F1-B005-11457D4D76A5}" type="pres">
      <dgm:prSet presAssocID="{A182A98D-194C-4D19-8646-FBCA6C88E500}" presName="node" presStyleLbl="node1" presStyleIdx="5" presStyleCnt="6">
        <dgm:presLayoutVars>
          <dgm:bulletEnabled val="1"/>
        </dgm:presLayoutVars>
      </dgm:prSet>
      <dgm:spPr/>
      <dgm:t>
        <a:bodyPr/>
        <a:lstStyle/>
        <a:p>
          <a:endParaRPr lang="en-US"/>
        </a:p>
      </dgm:t>
    </dgm:pt>
  </dgm:ptLst>
  <dgm:cxnLst>
    <dgm:cxn modelId="{9F34D4C7-B1B0-429E-8A81-03A99352FF32}" srcId="{A1E08204-D1A5-412E-9121-05651F6BDE9D}" destId="{A182A98D-194C-4D19-8646-FBCA6C88E500}" srcOrd="5" destOrd="0" parTransId="{D622C8EE-CF6D-4C88-82DA-77BD1023F087}" sibTransId="{5C8D82C0-6F02-48B7-B1C2-517C8D95494E}"/>
    <dgm:cxn modelId="{FF4AB27F-8312-42DC-A729-D15B7B7B26B0}" type="presOf" srcId="{047C0579-02DB-4161-B5EB-3910DBF7F24D}" destId="{D01DB63D-315A-4110-B137-9910248A88EB}" srcOrd="0" destOrd="0" presId="urn:microsoft.com/office/officeart/2005/8/layout/process5"/>
    <dgm:cxn modelId="{1381D4F0-5332-4ACE-A1EF-B54095C46C49}" type="presOf" srcId="{EC4C82AB-E7DB-43A8-B95F-1D7B2BC6F7F6}" destId="{EB7554B1-3386-41D7-877B-294A7DB5DE65}" srcOrd="0" destOrd="0" presId="urn:microsoft.com/office/officeart/2005/8/layout/process5"/>
    <dgm:cxn modelId="{9F037ADE-818C-4B5F-93C9-461B48A2A0A9}" type="presOf" srcId="{EC4C82AB-E7DB-43A8-B95F-1D7B2BC6F7F6}" destId="{B508CAA3-2C85-42C9-8F8A-9D84F7203B12}" srcOrd="1" destOrd="0" presId="urn:microsoft.com/office/officeart/2005/8/layout/process5"/>
    <dgm:cxn modelId="{85966D85-9B77-480B-95E6-E446EE1B204D}" type="presOf" srcId="{9F4E76FB-E0AF-488E-B52C-ED06BC7968AA}" destId="{CC1575D4-89E0-43BF-B840-513B36373CB8}" srcOrd="0" destOrd="0" presId="urn:microsoft.com/office/officeart/2005/8/layout/process5"/>
    <dgm:cxn modelId="{0A282B91-58CB-4674-886A-C234F5D9E7E2}" type="presOf" srcId="{98960529-EB42-4111-BA21-547B3D6A87B8}" destId="{A432E54F-74A5-460D-971B-D085DEB0F23B}" srcOrd="1" destOrd="0" presId="urn:microsoft.com/office/officeart/2005/8/layout/process5"/>
    <dgm:cxn modelId="{232F63AC-054F-4796-93CE-92797065D50D}" type="presOf" srcId="{487E2EB0-F724-4DD6-A019-8217B4C6F270}" destId="{5F0CE6E4-DE75-4E9A-9BAF-B29E71A64EC2}" srcOrd="0" destOrd="0" presId="urn:microsoft.com/office/officeart/2005/8/layout/process5"/>
    <dgm:cxn modelId="{F65F0515-1DFB-47DD-A0E0-8FA2EE5F4555}" srcId="{A1E08204-D1A5-412E-9121-05651F6BDE9D}" destId="{26ED2CEA-F2BE-495D-AD1B-5F80C4CF7F0A}" srcOrd="4" destOrd="0" parTransId="{F8D7A1F6-766B-4E62-9E0F-69D764BC54EF}" sibTransId="{FD88CF5A-3F3F-4B41-B037-1E22BB402253}"/>
    <dgm:cxn modelId="{F691C7A8-CDF2-4E5D-8E94-CD7916E7BD2D}" type="presOf" srcId="{69A8F4E5-808F-45D6-823D-1F5E3793F474}" destId="{C32151BB-DBE5-4E62-A32F-4069FB134C07}" srcOrd="0" destOrd="0" presId="urn:microsoft.com/office/officeart/2005/8/layout/process5"/>
    <dgm:cxn modelId="{95AA1A41-5213-46B1-B567-40A6FD09C563}" type="presOf" srcId="{A182A98D-194C-4D19-8646-FBCA6C88E500}" destId="{29B7F0AF-3E25-45F1-B005-11457D4D76A5}" srcOrd="0" destOrd="0" presId="urn:microsoft.com/office/officeart/2005/8/layout/process5"/>
    <dgm:cxn modelId="{AAC5B301-662E-4F64-8A83-7537B83682D1}" srcId="{A1E08204-D1A5-412E-9121-05651F6BDE9D}" destId="{DE290C2F-D898-46FD-AAA6-D1AE6A0EC546}" srcOrd="3" destOrd="0" parTransId="{AC162E37-0944-47FE-9B4F-829A7F513EC1}" sibTransId="{EC4C82AB-E7DB-43A8-B95F-1D7B2BC6F7F6}"/>
    <dgm:cxn modelId="{1BB85A9B-17B4-49BC-BC02-53C4589EB8B7}" type="presOf" srcId="{FD88CF5A-3F3F-4B41-B037-1E22BB402253}" destId="{DD161271-DE9A-4012-A897-99EE5487A578}" srcOrd="1" destOrd="0" presId="urn:microsoft.com/office/officeart/2005/8/layout/process5"/>
    <dgm:cxn modelId="{5D3AD942-57AD-4D67-9DEA-B7A85977816D}" type="presOf" srcId="{98960529-EB42-4111-BA21-547B3D6A87B8}" destId="{75409000-1B39-4FBE-B79A-BAE9C0F77338}" srcOrd="0" destOrd="0" presId="urn:microsoft.com/office/officeart/2005/8/layout/process5"/>
    <dgm:cxn modelId="{8E228E92-2FDC-4F43-B805-A7E91D2D1677}" type="presOf" srcId="{047C0579-02DB-4161-B5EB-3910DBF7F24D}" destId="{40A96598-0963-4B6E-BEAF-6FD5DA974DE5}" srcOrd="1" destOrd="0" presId="urn:microsoft.com/office/officeart/2005/8/layout/process5"/>
    <dgm:cxn modelId="{25F63808-9BDF-4519-B3E0-B3B37B5CE7D2}" type="presOf" srcId="{20C8118D-C169-4082-924B-E615F231F5E1}" destId="{057F643C-8E25-4793-944C-152C562656E5}" srcOrd="0" destOrd="0" presId="urn:microsoft.com/office/officeart/2005/8/layout/process5"/>
    <dgm:cxn modelId="{086672A8-1DD8-4F07-9798-076DBE63061C}" type="presOf" srcId="{FD88CF5A-3F3F-4B41-B037-1E22BB402253}" destId="{39C838B2-87F5-477D-AB39-C87E9D3B93D9}" srcOrd="0" destOrd="0" presId="urn:microsoft.com/office/officeart/2005/8/layout/process5"/>
    <dgm:cxn modelId="{1CF5A6A4-A095-4F84-AF1A-78B7621AF128}" type="presOf" srcId="{9F4E76FB-E0AF-488E-B52C-ED06BC7968AA}" destId="{FA2C11E8-DC40-4F79-AECD-7B77F05C317F}" srcOrd="1" destOrd="0" presId="urn:microsoft.com/office/officeart/2005/8/layout/process5"/>
    <dgm:cxn modelId="{3CD9D039-5032-492C-AC71-43D0F4260DDC}" srcId="{A1E08204-D1A5-412E-9121-05651F6BDE9D}" destId="{20C8118D-C169-4082-924B-E615F231F5E1}" srcOrd="1" destOrd="0" parTransId="{4F6F5837-361D-495C-8EE2-1CF8A730FF48}" sibTransId="{98960529-EB42-4111-BA21-547B3D6A87B8}"/>
    <dgm:cxn modelId="{35B3FF4D-6323-4BF7-86CF-C6CC2380B791}" type="presOf" srcId="{DE290C2F-D898-46FD-AAA6-D1AE6A0EC546}" destId="{85E56F98-3C6B-4169-A90C-5356CD14C537}" srcOrd="0" destOrd="0" presId="urn:microsoft.com/office/officeart/2005/8/layout/process5"/>
    <dgm:cxn modelId="{D869D8B8-846D-4F08-B6DE-645E893FEC9D}" srcId="{A1E08204-D1A5-412E-9121-05651F6BDE9D}" destId="{487E2EB0-F724-4DD6-A019-8217B4C6F270}" srcOrd="2" destOrd="0" parTransId="{AC294DFD-97D3-4A51-B390-7598E22F6963}" sibTransId="{047C0579-02DB-4161-B5EB-3910DBF7F24D}"/>
    <dgm:cxn modelId="{2AD23A7C-E22D-4547-AF70-0DFE11382431}" type="presOf" srcId="{26ED2CEA-F2BE-495D-AD1B-5F80C4CF7F0A}" destId="{EF6FB382-4079-4E4C-AC31-2054D609C9B8}" srcOrd="0" destOrd="0" presId="urn:microsoft.com/office/officeart/2005/8/layout/process5"/>
    <dgm:cxn modelId="{971E5A12-6CA2-40E2-A71A-7F08D89990A9}" type="presOf" srcId="{A1E08204-D1A5-412E-9121-05651F6BDE9D}" destId="{60B8961A-1E4C-4BCE-AD67-C02274A2C674}" srcOrd="0" destOrd="0" presId="urn:microsoft.com/office/officeart/2005/8/layout/process5"/>
    <dgm:cxn modelId="{5B34B515-0F85-439A-96E4-288457753261}" srcId="{A1E08204-D1A5-412E-9121-05651F6BDE9D}" destId="{69A8F4E5-808F-45D6-823D-1F5E3793F474}" srcOrd="0" destOrd="0" parTransId="{C80C765A-5C19-4D39-A2A9-769DD693943B}" sibTransId="{9F4E76FB-E0AF-488E-B52C-ED06BC7968AA}"/>
    <dgm:cxn modelId="{1576CD02-732E-45F6-B640-DC5ABB0E1100}" type="presParOf" srcId="{60B8961A-1E4C-4BCE-AD67-C02274A2C674}" destId="{C32151BB-DBE5-4E62-A32F-4069FB134C07}" srcOrd="0" destOrd="0" presId="urn:microsoft.com/office/officeart/2005/8/layout/process5"/>
    <dgm:cxn modelId="{B7FBD316-F3E5-48BF-BF4E-8960C84A6BC8}" type="presParOf" srcId="{60B8961A-1E4C-4BCE-AD67-C02274A2C674}" destId="{CC1575D4-89E0-43BF-B840-513B36373CB8}" srcOrd="1" destOrd="0" presId="urn:microsoft.com/office/officeart/2005/8/layout/process5"/>
    <dgm:cxn modelId="{3642AFF6-F0D1-4C93-B274-6A22B3E60C0C}" type="presParOf" srcId="{CC1575D4-89E0-43BF-B840-513B36373CB8}" destId="{FA2C11E8-DC40-4F79-AECD-7B77F05C317F}" srcOrd="0" destOrd="0" presId="urn:microsoft.com/office/officeart/2005/8/layout/process5"/>
    <dgm:cxn modelId="{C9313D52-F0BC-45B6-B8BB-EC3595E1304B}" type="presParOf" srcId="{60B8961A-1E4C-4BCE-AD67-C02274A2C674}" destId="{057F643C-8E25-4793-944C-152C562656E5}" srcOrd="2" destOrd="0" presId="urn:microsoft.com/office/officeart/2005/8/layout/process5"/>
    <dgm:cxn modelId="{F6FB4E02-2BE8-4AAA-ADF8-34B2C1FD1E4A}" type="presParOf" srcId="{60B8961A-1E4C-4BCE-AD67-C02274A2C674}" destId="{75409000-1B39-4FBE-B79A-BAE9C0F77338}" srcOrd="3" destOrd="0" presId="urn:microsoft.com/office/officeart/2005/8/layout/process5"/>
    <dgm:cxn modelId="{6529797D-6197-4372-B47D-F0F7EC67B8ED}" type="presParOf" srcId="{75409000-1B39-4FBE-B79A-BAE9C0F77338}" destId="{A432E54F-74A5-460D-971B-D085DEB0F23B}" srcOrd="0" destOrd="0" presId="urn:microsoft.com/office/officeart/2005/8/layout/process5"/>
    <dgm:cxn modelId="{1F23372A-159E-4289-8E44-75626D3D4B69}" type="presParOf" srcId="{60B8961A-1E4C-4BCE-AD67-C02274A2C674}" destId="{5F0CE6E4-DE75-4E9A-9BAF-B29E71A64EC2}" srcOrd="4" destOrd="0" presId="urn:microsoft.com/office/officeart/2005/8/layout/process5"/>
    <dgm:cxn modelId="{16EC250C-1CBF-4EF2-AADD-49EAD04BBF59}" type="presParOf" srcId="{60B8961A-1E4C-4BCE-AD67-C02274A2C674}" destId="{D01DB63D-315A-4110-B137-9910248A88EB}" srcOrd="5" destOrd="0" presId="urn:microsoft.com/office/officeart/2005/8/layout/process5"/>
    <dgm:cxn modelId="{4D87DFA2-BFF6-4486-97EE-71E0894AC87B}" type="presParOf" srcId="{D01DB63D-315A-4110-B137-9910248A88EB}" destId="{40A96598-0963-4B6E-BEAF-6FD5DA974DE5}" srcOrd="0" destOrd="0" presId="urn:microsoft.com/office/officeart/2005/8/layout/process5"/>
    <dgm:cxn modelId="{5554A4D5-358B-4EE6-A80A-30DC96DAC6E1}" type="presParOf" srcId="{60B8961A-1E4C-4BCE-AD67-C02274A2C674}" destId="{85E56F98-3C6B-4169-A90C-5356CD14C537}" srcOrd="6" destOrd="0" presId="urn:microsoft.com/office/officeart/2005/8/layout/process5"/>
    <dgm:cxn modelId="{87D3EE7F-F93C-4F02-A397-33ADD932F816}" type="presParOf" srcId="{60B8961A-1E4C-4BCE-AD67-C02274A2C674}" destId="{EB7554B1-3386-41D7-877B-294A7DB5DE65}" srcOrd="7" destOrd="0" presId="urn:microsoft.com/office/officeart/2005/8/layout/process5"/>
    <dgm:cxn modelId="{34BE8D86-FF0A-4FE8-924E-E1C4AC9CED1F}" type="presParOf" srcId="{EB7554B1-3386-41D7-877B-294A7DB5DE65}" destId="{B508CAA3-2C85-42C9-8F8A-9D84F7203B12}" srcOrd="0" destOrd="0" presId="urn:microsoft.com/office/officeart/2005/8/layout/process5"/>
    <dgm:cxn modelId="{6AD1BAA0-83C4-49D6-B83C-6F94F2C33655}" type="presParOf" srcId="{60B8961A-1E4C-4BCE-AD67-C02274A2C674}" destId="{EF6FB382-4079-4E4C-AC31-2054D609C9B8}" srcOrd="8" destOrd="0" presId="urn:microsoft.com/office/officeart/2005/8/layout/process5"/>
    <dgm:cxn modelId="{0EDABD52-CAB0-4CFF-AABE-789D5195A85C}" type="presParOf" srcId="{60B8961A-1E4C-4BCE-AD67-C02274A2C674}" destId="{39C838B2-87F5-477D-AB39-C87E9D3B93D9}" srcOrd="9" destOrd="0" presId="urn:microsoft.com/office/officeart/2005/8/layout/process5"/>
    <dgm:cxn modelId="{196FEF1B-8CB1-4E70-86BE-92538A590E66}" type="presParOf" srcId="{39C838B2-87F5-477D-AB39-C87E9D3B93D9}" destId="{DD161271-DE9A-4012-A897-99EE5487A578}" srcOrd="0" destOrd="0" presId="urn:microsoft.com/office/officeart/2005/8/layout/process5"/>
    <dgm:cxn modelId="{D73AE855-9D06-466F-95AF-09D2629D96F3}" type="presParOf" srcId="{60B8961A-1E4C-4BCE-AD67-C02274A2C674}" destId="{29B7F0AF-3E25-45F1-B005-11457D4D76A5}"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E08204-D1A5-412E-9121-05651F6BDE9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69A8F4E5-808F-45D6-823D-1F5E3793F474}">
      <dgm:prSet phldrT="[Text]"/>
      <dgm:spPr/>
      <dgm:t>
        <a:bodyPr/>
        <a:lstStyle/>
        <a:p>
          <a:pPr algn="ctr"/>
          <a:endParaRPr lang="en-US" dirty="0"/>
        </a:p>
      </dgm:t>
    </dgm:pt>
    <dgm:pt modelId="{C80C765A-5C19-4D39-A2A9-769DD693943B}" type="parTrans" cxnId="{5B34B515-0F85-439A-96E4-288457753261}">
      <dgm:prSet/>
      <dgm:spPr/>
      <dgm:t>
        <a:bodyPr/>
        <a:lstStyle/>
        <a:p>
          <a:endParaRPr lang="en-US"/>
        </a:p>
      </dgm:t>
    </dgm:pt>
    <dgm:pt modelId="{9F4E76FB-E0AF-488E-B52C-ED06BC7968AA}" type="sibTrans" cxnId="{5B34B515-0F85-439A-96E4-288457753261}">
      <dgm:prSet/>
      <dgm:spPr/>
      <dgm:t>
        <a:bodyPr/>
        <a:lstStyle/>
        <a:p>
          <a:endParaRPr lang="en-US"/>
        </a:p>
      </dgm:t>
    </dgm:pt>
    <dgm:pt modelId="{20C8118D-C169-4082-924B-E615F231F5E1}">
      <dgm:prSet phldrT="[Text]" custT="1"/>
      <dgm:spPr/>
      <dgm:t>
        <a:bodyPr/>
        <a:lstStyle/>
        <a:p>
          <a:r>
            <a:rPr lang="en-US" sz="1600" b="1" dirty="0" smtClean="0">
              <a:solidFill>
                <a:schemeClr val="bg1"/>
              </a:solidFill>
            </a:rPr>
            <a:t>Executive Summary</a:t>
          </a:r>
          <a:endParaRPr lang="en-US" sz="1600" b="1" dirty="0">
            <a:solidFill>
              <a:schemeClr val="bg1"/>
            </a:solidFill>
          </a:endParaRPr>
        </a:p>
      </dgm:t>
    </dgm:pt>
    <dgm:pt modelId="{4F6F5837-361D-495C-8EE2-1CF8A730FF48}" type="parTrans" cxnId="{3CD9D039-5032-492C-AC71-43D0F4260DDC}">
      <dgm:prSet/>
      <dgm:spPr/>
      <dgm:t>
        <a:bodyPr/>
        <a:lstStyle/>
        <a:p>
          <a:endParaRPr lang="en-US"/>
        </a:p>
      </dgm:t>
    </dgm:pt>
    <dgm:pt modelId="{98960529-EB42-4111-BA21-547B3D6A87B8}" type="sibTrans" cxnId="{3CD9D039-5032-492C-AC71-43D0F4260DDC}">
      <dgm:prSet/>
      <dgm:spPr/>
      <dgm:t>
        <a:bodyPr/>
        <a:lstStyle/>
        <a:p>
          <a:endParaRPr lang="en-US"/>
        </a:p>
      </dgm:t>
    </dgm:pt>
    <dgm:pt modelId="{DE290C2F-D898-46FD-AAA6-D1AE6A0EC546}">
      <dgm:prSet phldrT="[Text]"/>
      <dgm:spPr/>
      <dgm:t>
        <a:bodyPr/>
        <a:lstStyle/>
        <a:p>
          <a:endParaRPr lang="en-US" dirty="0"/>
        </a:p>
      </dgm:t>
    </dgm:pt>
    <dgm:pt modelId="{AC162E37-0944-47FE-9B4F-829A7F513EC1}" type="parTrans" cxnId="{AAC5B301-662E-4F64-8A83-7537B83682D1}">
      <dgm:prSet/>
      <dgm:spPr/>
      <dgm:t>
        <a:bodyPr/>
        <a:lstStyle/>
        <a:p>
          <a:endParaRPr lang="en-US"/>
        </a:p>
      </dgm:t>
    </dgm:pt>
    <dgm:pt modelId="{EC4C82AB-E7DB-43A8-B95F-1D7B2BC6F7F6}" type="sibTrans" cxnId="{AAC5B301-662E-4F64-8A83-7537B83682D1}">
      <dgm:prSet/>
      <dgm:spPr/>
      <dgm:t>
        <a:bodyPr/>
        <a:lstStyle/>
        <a:p>
          <a:endParaRPr lang="en-US"/>
        </a:p>
      </dgm:t>
    </dgm:pt>
    <dgm:pt modelId="{26ED2CEA-F2BE-495D-AD1B-5F80C4CF7F0A}">
      <dgm:prSet phldrT="[Text]"/>
      <dgm:spPr/>
      <dgm:t>
        <a:bodyPr/>
        <a:lstStyle/>
        <a:p>
          <a:endParaRPr lang="en-US" dirty="0"/>
        </a:p>
      </dgm:t>
    </dgm:pt>
    <dgm:pt modelId="{F8D7A1F6-766B-4E62-9E0F-69D764BC54EF}" type="parTrans" cxnId="{F65F0515-1DFB-47DD-A0E0-8FA2EE5F4555}">
      <dgm:prSet/>
      <dgm:spPr/>
      <dgm:t>
        <a:bodyPr/>
        <a:lstStyle/>
        <a:p>
          <a:endParaRPr lang="en-US"/>
        </a:p>
      </dgm:t>
    </dgm:pt>
    <dgm:pt modelId="{FD88CF5A-3F3F-4B41-B037-1E22BB402253}" type="sibTrans" cxnId="{F65F0515-1DFB-47DD-A0E0-8FA2EE5F4555}">
      <dgm:prSet/>
      <dgm:spPr/>
      <dgm:t>
        <a:bodyPr/>
        <a:lstStyle/>
        <a:p>
          <a:endParaRPr lang="en-US"/>
        </a:p>
      </dgm:t>
    </dgm:pt>
    <dgm:pt modelId="{A182A98D-194C-4D19-8646-FBCA6C88E500}">
      <dgm:prSet phldrT="[Text]"/>
      <dgm:spPr/>
      <dgm:t>
        <a:bodyPr/>
        <a:lstStyle/>
        <a:p>
          <a:endParaRPr lang="en-US" dirty="0"/>
        </a:p>
      </dgm:t>
    </dgm:pt>
    <dgm:pt modelId="{D622C8EE-CF6D-4C88-82DA-77BD1023F087}" type="parTrans" cxnId="{9F34D4C7-B1B0-429E-8A81-03A99352FF32}">
      <dgm:prSet/>
      <dgm:spPr/>
      <dgm:t>
        <a:bodyPr/>
        <a:lstStyle/>
        <a:p>
          <a:endParaRPr lang="en-US"/>
        </a:p>
      </dgm:t>
    </dgm:pt>
    <dgm:pt modelId="{5C8D82C0-6F02-48B7-B1C2-517C8D95494E}" type="sibTrans" cxnId="{9F34D4C7-B1B0-429E-8A81-03A99352FF32}">
      <dgm:prSet/>
      <dgm:spPr/>
      <dgm:t>
        <a:bodyPr/>
        <a:lstStyle/>
        <a:p>
          <a:endParaRPr lang="en-US"/>
        </a:p>
      </dgm:t>
    </dgm:pt>
    <dgm:pt modelId="{487E2EB0-F724-4DD6-A019-8217B4C6F270}">
      <dgm:prSet custT="1"/>
      <dgm:spPr/>
      <dgm:t>
        <a:bodyPr/>
        <a:lstStyle/>
        <a:p>
          <a:r>
            <a:rPr lang="en-US" sz="1600" b="1" dirty="0" smtClean="0">
              <a:solidFill>
                <a:schemeClr val="bg1"/>
              </a:solidFill>
            </a:rPr>
            <a:t>Approach and Methodology</a:t>
          </a:r>
          <a:endParaRPr lang="en-US" sz="1600" b="1" dirty="0">
            <a:solidFill>
              <a:schemeClr val="bg1"/>
            </a:solidFill>
          </a:endParaRPr>
        </a:p>
      </dgm:t>
    </dgm:pt>
    <dgm:pt modelId="{AC294DFD-97D3-4A51-B390-7598E22F6963}" type="parTrans" cxnId="{D869D8B8-846D-4F08-B6DE-645E893FEC9D}">
      <dgm:prSet/>
      <dgm:spPr/>
      <dgm:t>
        <a:bodyPr/>
        <a:lstStyle/>
        <a:p>
          <a:endParaRPr lang="en-US"/>
        </a:p>
      </dgm:t>
    </dgm:pt>
    <dgm:pt modelId="{047C0579-02DB-4161-B5EB-3910DBF7F24D}" type="sibTrans" cxnId="{D869D8B8-846D-4F08-B6DE-645E893FEC9D}">
      <dgm:prSet/>
      <dgm:spPr/>
      <dgm:t>
        <a:bodyPr/>
        <a:lstStyle/>
        <a:p>
          <a:endParaRPr lang="en-US"/>
        </a:p>
      </dgm:t>
    </dgm:pt>
    <dgm:pt modelId="{60B8961A-1E4C-4BCE-AD67-C02274A2C674}" type="pres">
      <dgm:prSet presAssocID="{A1E08204-D1A5-412E-9121-05651F6BDE9D}" presName="diagram" presStyleCnt="0">
        <dgm:presLayoutVars>
          <dgm:dir/>
          <dgm:resizeHandles val="exact"/>
        </dgm:presLayoutVars>
      </dgm:prSet>
      <dgm:spPr/>
      <dgm:t>
        <a:bodyPr/>
        <a:lstStyle/>
        <a:p>
          <a:endParaRPr lang="en-US"/>
        </a:p>
      </dgm:t>
    </dgm:pt>
    <dgm:pt modelId="{C32151BB-DBE5-4E62-A32F-4069FB134C07}" type="pres">
      <dgm:prSet presAssocID="{69A8F4E5-808F-45D6-823D-1F5E3793F474}" presName="node" presStyleLbl="node1" presStyleIdx="0" presStyleCnt="6">
        <dgm:presLayoutVars>
          <dgm:bulletEnabled val="1"/>
        </dgm:presLayoutVars>
      </dgm:prSet>
      <dgm:spPr/>
      <dgm:t>
        <a:bodyPr/>
        <a:lstStyle/>
        <a:p>
          <a:endParaRPr lang="en-US"/>
        </a:p>
      </dgm:t>
    </dgm:pt>
    <dgm:pt modelId="{CC1575D4-89E0-43BF-B840-513B36373CB8}" type="pres">
      <dgm:prSet presAssocID="{9F4E76FB-E0AF-488E-B52C-ED06BC7968AA}" presName="sibTrans" presStyleLbl="sibTrans2D1" presStyleIdx="0" presStyleCnt="5"/>
      <dgm:spPr/>
      <dgm:t>
        <a:bodyPr/>
        <a:lstStyle/>
        <a:p>
          <a:endParaRPr lang="en-US"/>
        </a:p>
      </dgm:t>
    </dgm:pt>
    <dgm:pt modelId="{FA2C11E8-DC40-4F79-AECD-7B77F05C317F}" type="pres">
      <dgm:prSet presAssocID="{9F4E76FB-E0AF-488E-B52C-ED06BC7968AA}" presName="connectorText" presStyleLbl="sibTrans2D1" presStyleIdx="0" presStyleCnt="5"/>
      <dgm:spPr/>
      <dgm:t>
        <a:bodyPr/>
        <a:lstStyle/>
        <a:p>
          <a:endParaRPr lang="en-US"/>
        </a:p>
      </dgm:t>
    </dgm:pt>
    <dgm:pt modelId="{057F643C-8E25-4793-944C-152C562656E5}" type="pres">
      <dgm:prSet presAssocID="{20C8118D-C169-4082-924B-E615F231F5E1}" presName="node" presStyleLbl="node1" presStyleIdx="1" presStyleCnt="6">
        <dgm:presLayoutVars>
          <dgm:bulletEnabled val="1"/>
        </dgm:presLayoutVars>
      </dgm:prSet>
      <dgm:spPr/>
      <dgm:t>
        <a:bodyPr/>
        <a:lstStyle/>
        <a:p>
          <a:endParaRPr lang="en-US"/>
        </a:p>
      </dgm:t>
    </dgm:pt>
    <dgm:pt modelId="{75409000-1B39-4FBE-B79A-BAE9C0F77338}" type="pres">
      <dgm:prSet presAssocID="{98960529-EB42-4111-BA21-547B3D6A87B8}" presName="sibTrans" presStyleLbl="sibTrans2D1" presStyleIdx="1" presStyleCnt="5"/>
      <dgm:spPr/>
      <dgm:t>
        <a:bodyPr/>
        <a:lstStyle/>
        <a:p>
          <a:endParaRPr lang="en-US"/>
        </a:p>
      </dgm:t>
    </dgm:pt>
    <dgm:pt modelId="{A432E54F-74A5-460D-971B-D085DEB0F23B}" type="pres">
      <dgm:prSet presAssocID="{98960529-EB42-4111-BA21-547B3D6A87B8}" presName="connectorText" presStyleLbl="sibTrans2D1" presStyleIdx="1" presStyleCnt="5"/>
      <dgm:spPr/>
      <dgm:t>
        <a:bodyPr/>
        <a:lstStyle/>
        <a:p>
          <a:endParaRPr lang="en-US"/>
        </a:p>
      </dgm:t>
    </dgm:pt>
    <dgm:pt modelId="{5F0CE6E4-DE75-4E9A-9BAF-B29E71A64EC2}" type="pres">
      <dgm:prSet presAssocID="{487E2EB0-F724-4DD6-A019-8217B4C6F270}" presName="node" presStyleLbl="node1" presStyleIdx="2" presStyleCnt="6">
        <dgm:presLayoutVars>
          <dgm:bulletEnabled val="1"/>
        </dgm:presLayoutVars>
      </dgm:prSet>
      <dgm:spPr/>
      <dgm:t>
        <a:bodyPr/>
        <a:lstStyle/>
        <a:p>
          <a:endParaRPr lang="en-US"/>
        </a:p>
      </dgm:t>
    </dgm:pt>
    <dgm:pt modelId="{D01DB63D-315A-4110-B137-9910248A88EB}" type="pres">
      <dgm:prSet presAssocID="{047C0579-02DB-4161-B5EB-3910DBF7F24D}" presName="sibTrans" presStyleLbl="sibTrans2D1" presStyleIdx="2" presStyleCnt="5"/>
      <dgm:spPr/>
      <dgm:t>
        <a:bodyPr/>
        <a:lstStyle/>
        <a:p>
          <a:endParaRPr lang="en-US"/>
        </a:p>
      </dgm:t>
    </dgm:pt>
    <dgm:pt modelId="{40A96598-0963-4B6E-BEAF-6FD5DA974DE5}" type="pres">
      <dgm:prSet presAssocID="{047C0579-02DB-4161-B5EB-3910DBF7F24D}" presName="connectorText" presStyleLbl="sibTrans2D1" presStyleIdx="2" presStyleCnt="5"/>
      <dgm:spPr/>
      <dgm:t>
        <a:bodyPr/>
        <a:lstStyle/>
        <a:p>
          <a:endParaRPr lang="en-US"/>
        </a:p>
      </dgm:t>
    </dgm:pt>
    <dgm:pt modelId="{85E56F98-3C6B-4169-A90C-5356CD14C537}" type="pres">
      <dgm:prSet presAssocID="{DE290C2F-D898-46FD-AAA6-D1AE6A0EC546}" presName="node" presStyleLbl="node1" presStyleIdx="3" presStyleCnt="6">
        <dgm:presLayoutVars>
          <dgm:bulletEnabled val="1"/>
        </dgm:presLayoutVars>
      </dgm:prSet>
      <dgm:spPr/>
      <dgm:t>
        <a:bodyPr/>
        <a:lstStyle/>
        <a:p>
          <a:endParaRPr lang="en-US"/>
        </a:p>
      </dgm:t>
    </dgm:pt>
    <dgm:pt modelId="{EB7554B1-3386-41D7-877B-294A7DB5DE65}" type="pres">
      <dgm:prSet presAssocID="{EC4C82AB-E7DB-43A8-B95F-1D7B2BC6F7F6}" presName="sibTrans" presStyleLbl="sibTrans2D1" presStyleIdx="3" presStyleCnt="5"/>
      <dgm:spPr/>
      <dgm:t>
        <a:bodyPr/>
        <a:lstStyle/>
        <a:p>
          <a:endParaRPr lang="en-US"/>
        </a:p>
      </dgm:t>
    </dgm:pt>
    <dgm:pt modelId="{B508CAA3-2C85-42C9-8F8A-9D84F7203B12}" type="pres">
      <dgm:prSet presAssocID="{EC4C82AB-E7DB-43A8-B95F-1D7B2BC6F7F6}" presName="connectorText" presStyleLbl="sibTrans2D1" presStyleIdx="3" presStyleCnt="5"/>
      <dgm:spPr/>
      <dgm:t>
        <a:bodyPr/>
        <a:lstStyle/>
        <a:p>
          <a:endParaRPr lang="en-US"/>
        </a:p>
      </dgm:t>
    </dgm:pt>
    <dgm:pt modelId="{EF6FB382-4079-4E4C-AC31-2054D609C9B8}" type="pres">
      <dgm:prSet presAssocID="{26ED2CEA-F2BE-495D-AD1B-5F80C4CF7F0A}" presName="node" presStyleLbl="node1" presStyleIdx="4" presStyleCnt="6">
        <dgm:presLayoutVars>
          <dgm:bulletEnabled val="1"/>
        </dgm:presLayoutVars>
      </dgm:prSet>
      <dgm:spPr/>
      <dgm:t>
        <a:bodyPr/>
        <a:lstStyle/>
        <a:p>
          <a:endParaRPr lang="en-US"/>
        </a:p>
      </dgm:t>
    </dgm:pt>
    <dgm:pt modelId="{39C838B2-87F5-477D-AB39-C87E9D3B93D9}" type="pres">
      <dgm:prSet presAssocID="{FD88CF5A-3F3F-4B41-B037-1E22BB402253}" presName="sibTrans" presStyleLbl="sibTrans2D1" presStyleIdx="4" presStyleCnt="5"/>
      <dgm:spPr/>
      <dgm:t>
        <a:bodyPr/>
        <a:lstStyle/>
        <a:p>
          <a:endParaRPr lang="en-US"/>
        </a:p>
      </dgm:t>
    </dgm:pt>
    <dgm:pt modelId="{DD161271-DE9A-4012-A897-99EE5487A578}" type="pres">
      <dgm:prSet presAssocID="{FD88CF5A-3F3F-4B41-B037-1E22BB402253}" presName="connectorText" presStyleLbl="sibTrans2D1" presStyleIdx="4" presStyleCnt="5"/>
      <dgm:spPr/>
      <dgm:t>
        <a:bodyPr/>
        <a:lstStyle/>
        <a:p>
          <a:endParaRPr lang="en-US"/>
        </a:p>
      </dgm:t>
    </dgm:pt>
    <dgm:pt modelId="{29B7F0AF-3E25-45F1-B005-11457D4D76A5}" type="pres">
      <dgm:prSet presAssocID="{A182A98D-194C-4D19-8646-FBCA6C88E500}" presName="node" presStyleLbl="node1" presStyleIdx="5" presStyleCnt="6">
        <dgm:presLayoutVars>
          <dgm:bulletEnabled val="1"/>
        </dgm:presLayoutVars>
      </dgm:prSet>
      <dgm:spPr/>
      <dgm:t>
        <a:bodyPr/>
        <a:lstStyle/>
        <a:p>
          <a:endParaRPr lang="en-US"/>
        </a:p>
      </dgm:t>
    </dgm:pt>
  </dgm:ptLst>
  <dgm:cxnLst>
    <dgm:cxn modelId="{2FCE342B-FC3E-4023-A62D-1EAB48F938F4}" type="presOf" srcId="{047C0579-02DB-4161-B5EB-3910DBF7F24D}" destId="{40A96598-0963-4B6E-BEAF-6FD5DA974DE5}" srcOrd="1" destOrd="0" presId="urn:microsoft.com/office/officeart/2005/8/layout/process5"/>
    <dgm:cxn modelId="{D0360D8E-4001-49CE-8820-8CA12C66F4E5}" type="presOf" srcId="{FD88CF5A-3F3F-4B41-B037-1E22BB402253}" destId="{39C838B2-87F5-477D-AB39-C87E9D3B93D9}" srcOrd="0" destOrd="0" presId="urn:microsoft.com/office/officeart/2005/8/layout/process5"/>
    <dgm:cxn modelId="{9F34D4C7-B1B0-429E-8A81-03A99352FF32}" srcId="{A1E08204-D1A5-412E-9121-05651F6BDE9D}" destId="{A182A98D-194C-4D19-8646-FBCA6C88E500}" srcOrd="5" destOrd="0" parTransId="{D622C8EE-CF6D-4C88-82DA-77BD1023F087}" sibTransId="{5C8D82C0-6F02-48B7-B1C2-517C8D95494E}"/>
    <dgm:cxn modelId="{C1226847-D984-4AA6-918C-EA5C0C6A766D}" type="presOf" srcId="{A182A98D-194C-4D19-8646-FBCA6C88E500}" destId="{29B7F0AF-3E25-45F1-B005-11457D4D76A5}" srcOrd="0" destOrd="0" presId="urn:microsoft.com/office/officeart/2005/8/layout/process5"/>
    <dgm:cxn modelId="{F65F0515-1DFB-47DD-A0E0-8FA2EE5F4555}" srcId="{A1E08204-D1A5-412E-9121-05651F6BDE9D}" destId="{26ED2CEA-F2BE-495D-AD1B-5F80C4CF7F0A}" srcOrd="4" destOrd="0" parTransId="{F8D7A1F6-766B-4E62-9E0F-69D764BC54EF}" sibTransId="{FD88CF5A-3F3F-4B41-B037-1E22BB402253}"/>
    <dgm:cxn modelId="{A6C1B8FC-AA74-4BB7-BA3A-C351630984CA}" type="presOf" srcId="{487E2EB0-F724-4DD6-A019-8217B4C6F270}" destId="{5F0CE6E4-DE75-4E9A-9BAF-B29E71A64EC2}" srcOrd="0" destOrd="0" presId="urn:microsoft.com/office/officeart/2005/8/layout/process5"/>
    <dgm:cxn modelId="{AAC5B301-662E-4F64-8A83-7537B83682D1}" srcId="{A1E08204-D1A5-412E-9121-05651F6BDE9D}" destId="{DE290C2F-D898-46FD-AAA6-D1AE6A0EC546}" srcOrd="3" destOrd="0" parTransId="{AC162E37-0944-47FE-9B4F-829A7F513EC1}" sibTransId="{EC4C82AB-E7DB-43A8-B95F-1D7B2BC6F7F6}"/>
    <dgm:cxn modelId="{6946E964-5153-4F19-9D81-5C605A838552}" type="presOf" srcId="{047C0579-02DB-4161-B5EB-3910DBF7F24D}" destId="{D01DB63D-315A-4110-B137-9910248A88EB}" srcOrd="0" destOrd="0" presId="urn:microsoft.com/office/officeart/2005/8/layout/process5"/>
    <dgm:cxn modelId="{5B90229B-8CA5-45C2-84A3-A2F53152B6DA}" type="presOf" srcId="{98960529-EB42-4111-BA21-547B3D6A87B8}" destId="{A432E54F-74A5-460D-971B-D085DEB0F23B}" srcOrd="1" destOrd="0" presId="urn:microsoft.com/office/officeart/2005/8/layout/process5"/>
    <dgm:cxn modelId="{9B092285-8A90-408F-AD0A-98076C406E93}" type="presOf" srcId="{EC4C82AB-E7DB-43A8-B95F-1D7B2BC6F7F6}" destId="{EB7554B1-3386-41D7-877B-294A7DB5DE65}" srcOrd="0" destOrd="0" presId="urn:microsoft.com/office/officeart/2005/8/layout/process5"/>
    <dgm:cxn modelId="{E02B438E-4C4C-4AB9-A5D8-BB1B3487D4CB}" type="presOf" srcId="{98960529-EB42-4111-BA21-547B3D6A87B8}" destId="{75409000-1B39-4FBE-B79A-BAE9C0F77338}" srcOrd="0" destOrd="0" presId="urn:microsoft.com/office/officeart/2005/8/layout/process5"/>
    <dgm:cxn modelId="{1C7367D1-4DC1-42F6-8723-117A01CD6DE0}" type="presOf" srcId="{20C8118D-C169-4082-924B-E615F231F5E1}" destId="{057F643C-8E25-4793-944C-152C562656E5}" srcOrd="0" destOrd="0" presId="urn:microsoft.com/office/officeart/2005/8/layout/process5"/>
    <dgm:cxn modelId="{7B5FBABA-8DC1-48EB-9001-71B5CE533050}" type="presOf" srcId="{FD88CF5A-3F3F-4B41-B037-1E22BB402253}" destId="{DD161271-DE9A-4012-A897-99EE5487A578}" srcOrd="1" destOrd="0" presId="urn:microsoft.com/office/officeart/2005/8/layout/process5"/>
    <dgm:cxn modelId="{1934A963-745C-492E-8DF9-2DFF3AB8EBC8}" type="presOf" srcId="{9F4E76FB-E0AF-488E-B52C-ED06BC7968AA}" destId="{FA2C11E8-DC40-4F79-AECD-7B77F05C317F}" srcOrd="1" destOrd="0" presId="urn:microsoft.com/office/officeart/2005/8/layout/process5"/>
    <dgm:cxn modelId="{CF9C2ECE-39D9-4745-B51A-9A69D42CEB57}" type="presOf" srcId="{69A8F4E5-808F-45D6-823D-1F5E3793F474}" destId="{C32151BB-DBE5-4E62-A32F-4069FB134C07}" srcOrd="0" destOrd="0" presId="urn:microsoft.com/office/officeart/2005/8/layout/process5"/>
    <dgm:cxn modelId="{68B46075-0636-4F92-A828-F6C40F0DB243}" type="presOf" srcId="{EC4C82AB-E7DB-43A8-B95F-1D7B2BC6F7F6}" destId="{B508CAA3-2C85-42C9-8F8A-9D84F7203B12}" srcOrd="1" destOrd="0" presId="urn:microsoft.com/office/officeart/2005/8/layout/process5"/>
    <dgm:cxn modelId="{3CD9D039-5032-492C-AC71-43D0F4260DDC}" srcId="{A1E08204-D1A5-412E-9121-05651F6BDE9D}" destId="{20C8118D-C169-4082-924B-E615F231F5E1}" srcOrd="1" destOrd="0" parTransId="{4F6F5837-361D-495C-8EE2-1CF8A730FF48}" sibTransId="{98960529-EB42-4111-BA21-547B3D6A87B8}"/>
    <dgm:cxn modelId="{9B3F58A2-6033-48ED-98EC-E2BCDF0935FA}" type="presOf" srcId="{26ED2CEA-F2BE-495D-AD1B-5F80C4CF7F0A}" destId="{EF6FB382-4079-4E4C-AC31-2054D609C9B8}" srcOrd="0" destOrd="0" presId="urn:microsoft.com/office/officeart/2005/8/layout/process5"/>
    <dgm:cxn modelId="{07414306-088B-4C0D-80E8-F2799EFCBD31}" type="presOf" srcId="{DE290C2F-D898-46FD-AAA6-D1AE6A0EC546}" destId="{85E56F98-3C6B-4169-A90C-5356CD14C537}" srcOrd="0" destOrd="0" presId="urn:microsoft.com/office/officeart/2005/8/layout/process5"/>
    <dgm:cxn modelId="{2BC41517-B457-4C62-8B40-E294EFEE2793}" type="presOf" srcId="{A1E08204-D1A5-412E-9121-05651F6BDE9D}" destId="{60B8961A-1E4C-4BCE-AD67-C02274A2C674}" srcOrd="0" destOrd="0" presId="urn:microsoft.com/office/officeart/2005/8/layout/process5"/>
    <dgm:cxn modelId="{D869D8B8-846D-4F08-B6DE-645E893FEC9D}" srcId="{A1E08204-D1A5-412E-9121-05651F6BDE9D}" destId="{487E2EB0-F724-4DD6-A019-8217B4C6F270}" srcOrd="2" destOrd="0" parTransId="{AC294DFD-97D3-4A51-B390-7598E22F6963}" sibTransId="{047C0579-02DB-4161-B5EB-3910DBF7F24D}"/>
    <dgm:cxn modelId="{B9FB25C7-E489-43E0-893C-58BC414D6974}" type="presOf" srcId="{9F4E76FB-E0AF-488E-B52C-ED06BC7968AA}" destId="{CC1575D4-89E0-43BF-B840-513B36373CB8}" srcOrd="0" destOrd="0" presId="urn:microsoft.com/office/officeart/2005/8/layout/process5"/>
    <dgm:cxn modelId="{5B34B515-0F85-439A-96E4-288457753261}" srcId="{A1E08204-D1A5-412E-9121-05651F6BDE9D}" destId="{69A8F4E5-808F-45D6-823D-1F5E3793F474}" srcOrd="0" destOrd="0" parTransId="{C80C765A-5C19-4D39-A2A9-769DD693943B}" sibTransId="{9F4E76FB-E0AF-488E-B52C-ED06BC7968AA}"/>
    <dgm:cxn modelId="{5DDAC87D-2CA0-4E90-A4F0-92E74498AA9C}" type="presParOf" srcId="{60B8961A-1E4C-4BCE-AD67-C02274A2C674}" destId="{C32151BB-DBE5-4E62-A32F-4069FB134C07}" srcOrd="0" destOrd="0" presId="urn:microsoft.com/office/officeart/2005/8/layout/process5"/>
    <dgm:cxn modelId="{80562443-A09E-425F-B892-6E07B6B0321C}" type="presParOf" srcId="{60B8961A-1E4C-4BCE-AD67-C02274A2C674}" destId="{CC1575D4-89E0-43BF-B840-513B36373CB8}" srcOrd="1" destOrd="0" presId="urn:microsoft.com/office/officeart/2005/8/layout/process5"/>
    <dgm:cxn modelId="{8C3C9F6D-8328-4509-BFEF-2B7FCBA38D32}" type="presParOf" srcId="{CC1575D4-89E0-43BF-B840-513B36373CB8}" destId="{FA2C11E8-DC40-4F79-AECD-7B77F05C317F}" srcOrd="0" destOrd="0" presId="urn:microsoft.com/office/officeart/2005/8/layout/process5"/>
    <dgm:cxn modelId="{6ED90AA6-CFAB-4053-B422-C4ECA1CE128C}" type="presParOf" srcId="{60B8961A-1E4C-4BCE-AD67-C02274A2C674}" destId="{057F643C-8E25-4793-944C-152C562656E5}" srcOrd="2" destOrd="0" presId="urn:microsoft.com/office/officeart/2005/8/layout/process5"/>
    <dgm:cxn modelId="{3D238E22-9014-4297-847E-B5F5E13DED0F}" type="presParOf" srcId="{60B8961A-1E4C-4BCE-AD67-C02274A2C674}" destId="{75409000-1B39-4FBE-B79A-BAE9C0F77338}" srcOrd="3" destOrd="0" presId="urn:microsoft.com/office/officeart/2005/8/layout/process5"/>
    <dgm:cxn modelId="{4ACD3A1B-0704-4727-9E41-9E407721B0AF}" type="presParOf" srcId="{75409000-1B39-4FBE-B79A-BAE9C0F77338}" destId="{A432E54F-74A5-460D-971B-D085DEB0F23B}" srcOrd="0" destOrd="0" presId="urn:microsoft.com/office/officeart/2005/8/layout/process5"/>
    <dgm:cxn modelId="{1BC82287-9763-40F9-9D1F-2998A7BEF184}" type="presParOf" srcId="{60B8961A-1E4C-4BCE-AD67-C02274A2C674}" destId="{5F0CE6E4-DE75-4E9A-9BAF-B29E71A64EC2}" srcOrd="4" destOrd="0" presId="urn:microsoft.com/office/officeart/2005/8/layout/process5"/>
    <dgm:cxn modelId="{D98BCC05-51B6-4FAE-B307-92251086CE24}" type="presParOf" srcId="{60B8961A-1E4C-4BCE-AD67-C02274A2C674}" destId="{D01DB63D-315A-4110-B137-9910248A88EB}" srcOrd="5" destOrd="0" presId="urn:microsoft.com/office/officeart/2005/8/layout/process5"/>
    <dgm:cxn modelId="{241B7BED-28DC-4F27-AD16-33E74A1F77F6}" type="presParOf" srcId="{D01DB63D-315A-4110-B137-9910248A88EB}" destId="{40A96598-0963-4B6E-BEAF-6FD5DA974DE5}" srcOrd="0" destOrd="0" presId="urn:microsoft.com/office/officeart/2005/8/layout/process5"/>
    <dgm:cxn modelId="{2F08F429-D60F-4B68-A15F-841A74030F20}" type="presParOf" srcId="{60B8961A-1E4C-4BCE-AD67-C02274A2C674}" destId="{85E56F98-3C6B-4169-A90C-5356CD14C537}" srcOrd="6" destOrd="0" presId="urn:microsoft.com/office/officeart/2005/8/layout/process5"/>
    <dgm:cxn modelId="{57FE4109-3712-491D-9A48-C9E137CD5746}" type="presParOf" srcId="{60B8961A-1E4C-4BCE-AD67-C02274A2C674}" destId="{EB7554B1-3386-41D7-877B-294A7DB5DE65}" srcOrd="7" destOrd="0" presId="urn:microsoft.com/office/officeart/2005/8/layout/process5"/>
    <dgm:cxn modelId="{FBD3F888-6DFD-4C6A-A95D-CE5F953F9599}" type="presParOf" srcId="{EB7554B1-3386-41D7-877B-294A7DB5DE65}" destId="{B508CAA3-2C85-42C9-8F8A-9D84F7203B12}" srcOrd="0" destOrd="0" presId="urn:microsoft.com/office/officeart/2005/8/layout/process5"/>
    <dgm:cxn modelId="{0AC31C7B-809E-45B1-9F16-20F3701CB1B5}" type="presParOf" srcId="{60B8961A-1E4C-4BCE-AD67-C02274A2C674}" destId="{EF6FB382-4079-4E4C-AC31-2054D609C9B8}" srcOrd="8" destOrd="0" presId="urn:microsoft.com/office/officeart/2005/8/layout/process5"/>
    <dgm:cxn modelId="{16579F2A-41A0-4361-9B7D-5875C61D8020}" type="presParOf" srcId="{60B8961A-1E4C-4BCE-AD67-C02274A2C674}" destId="{39C838B2-87F5-477D-AB39-C87E9D3B93D9}" srcOrd="9" destOrd="0" presId="urn:microsoft.com/office/officeart/2005/8/layout/process5"/>
    <dgm:cxn modelId="{272BE746-B01F-4B11-84E3-58A4636B8FF9}" type="presParOf" srcId="{39C838B2-87F5-477D-AB39-C87E9D3B93D9}" destId="{DD161271-DE9A-4012-A897-99EE5487A578}" srcOrd="0" destOrd="0" presId="urn:microsoft.com/office/officeart/2005/8/layout/process5"/>
    <dgm:cxn modelId="{5BE67962-EC51-4A71-8324-A473A82D9096}" type="presParOf" srcId="{60B8961A-1E4C-4BCE-AD67-C02274A2C674}" destId="{29B7F0AF-3E25-45F1-B005-11457D4D76A5}"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151BB-DBE5-4E62-A32F-4069FB134C07}">
      <dsp:nvSpPr>
        <dsp:cNvPr id="0" name=""/>
        <dsp:cNvSpPr/>
      </dsp:nvSpPr>
      <dsp:spPr>
        <a:xfrm>
          <a:off x="6630" y="615251"/>
          <a:ext cx="1981720" cy="11890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endParaRPr lang="en-US" sz="5300" kern="1200" dirty="0"/>
        </a:p>
      </dsp:txBody>
      <dsp:txXfrm>
        <a:off x="41456" y="650077"/>
        <a:ext cx="1912068" cy="1119380"/>
      </dsp:txXfrm>
    </dsp:sp>
    <dsp:sp modelId="{CC1575D4-89E0-43BF-B840-513B36373CB8}">
      <dsp:nvSpPr>
        <dsp:cNvPr id="0" name=""/>
        <dsp:cNvSpPr/>
      </dsp:nvSpPr>
      <dsp:spPr>
        <a:xfrm>
          <a:off x="2162742" y="964034"/>
          <a:ext cx="420124" cy="491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162742" y="1062327"/>
        <a:ext cx="294087" cy="294880"/>
      </dsp:txXfrm>
    </dsp:sp>
    <dsp:sp modelId="{057F643C-8E25-4793-944C-152C562656E5}">
      <dsp:nvSpPr>
        <dsp:cNvPr id="0" name=""/>
        <dsp:cNvSpPr/>
      </dsp:nvSpPr>
      <dsp:spPr>
        <a:xfrm>
          <a:off x="2781039" y="615251"/>
          <a:ext cx="1981720" cy="11890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endParaRPr lang="en-US" sz="5300" kern="1200" dirty="0"/>
        </a:p>
      </dsp:txBody>
      <dsp:txXfrm>
        <a:off x="2815865" y="650077"/>
        <a:ext cx="1912068" cy="1119380"/>
      </dsp:txXfrm>
    </dsp:sp>
    <dsp:sp modelId="{75409000-1B39-4FBE-B79A-BAE9C0F77338}">
      <dsp:nvSpPr>
        <dsp:cNvPr id="0" name=""/>
        <dsp:cNvSpPr/>
      </dsp:nvSpPr>
      <dsp:spPr>
        <a:xfrm>
          <a:off x="4937151" y="964034"/>
          <a:ext cx="420124" cy="491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4937151" y="1062327"/>
        <a:ext cx="294087" cy="294880"/>
      </dsp:txXfrm>
    </dsp:sp>
    <dsp:sp modelId="{5F0CE6E4-DE75-4E9A-9BAF-B29E71A64EC2}">
      <dsp:nvSpPr>
        <dsp:cNvPr id="0" name=""/>
        <dsp:cNvSpPr/>
      </dsp:nvSpPr>
      <dsp:spPr>
        <a:xfrm>
          <a:off x="5555448" y="615251"/>
          <a:ext cx="1981720" cy="11890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endParaRPr lang="en-US" sz="5300" kern="1200"/>
        </a:p>
      </dsp:txBody>
      <dsp:txXfrm>
        <a:off x="5590274" y="650077"/>
        <a:ext cx="1912068" cy="1119380"/>
      </dsp:txXfrm>
    </dsp:sp>
    <dsp:sp modelId="{D01DB63D-315A-4110-B137-9910248A88EB}">
      <dsp:nvSpPr>
        <dsp:cNvPr id="0" name=""/>
        <dsp:cNvSpPr/>
      </dsp:nvSpPr>
      <dsp:spPr>
        <a:xfrm rot="5400000">
          <a:off x="6336246" y="1943004"/>
          <a:ext cx="420124" cy="491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6398869" y="1978675"/>
        <a:ext cx="294880" cy="294087"/>
      </dsp:txXfrm>
    </dsp:sp>
    <dsp:sp modelId="{85E56F98-3C6B-4169-A90C-5356CD14C537}">
      <dsp:nvSpPr>
        <dsp:cNvPr id="0" name=""/>
        <dsp:cNvSpPr/>
      </dsp:nvSpPr>
      <dsp:spPr>
        <a:xfrm>
          <a:off x="5555448" y="2596972"/>
          <a:ext cx="1981720" cy="11890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endParaRPr lang="en-US" sz="5300" kern="1200" dirty="0"/>
        </a:p>
      </dsp:txBody>
      <dsp:txXfrm>
        <a:off x="5590274" y="2631798"/>
        <a:ext cx="1912068" cy="1119380"/>
      </dsp:txXfrm>
    </dsp:sp>
    <dsp:sp modelId="{EB7554B1-3386-41D7-877B-294A7DB5DE65}">
      <dsp:nvSpPr>
        <dsp:cNvPr id="0" name=""/>
        <dsp:cNvSpPr/>
      </dsp:nvSpPr>
      <dsp:spPr>
        <a:xfrm rot="10800000">
          <a:off x="4960931" y="2945754"/>
          <a:ext cx="420124" cy="491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5086968" y="3044047"/>
        <a:ext cx="294087" cy="294880"/>
      </dsp:txXfrm>
    </dsp:sp>
    <dsp:sp modelId="{EF6FB382-4079-4E4C-AC31-2054D609C9B8}">
      <dsp:nvSpPr>
        <dsp:cNvPr id="0" name=""/>
        <dsp:cNvSpPr/>
      </dsp:nvSpPr>
      <dsp:spPr>
        <a:xfrm>
          <a:off x="2781039" y="2596972"/>
          <a:ext cx="1981720" cy="11890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endParaRPr lang="en-US" sz="5300" kern="1200" dirty="0"/>
        </a:p>
      </dsp:txBody>
      <dsp:txXfrm>
        <a:off x="2815865" y="2631798"/>
        <a:ext cx="1912068" cy="1119380"/>
      </dsp:txXfrm>
    </dsp:sp>
    <dsp:sp modelId="{39C838B2-87F5-477D-AB39-C87E9D3B93D9}">
      <dsp:nvSpPr>
        <dsp:cNvPr id="0" name=""/>
        <dsp:cNvSpPr/>
      </dsp:nvSpPr>
      <dsp:spPr>
        <a:xfrm rot="10800000">
          <a:off x="2186522" y="2945754"/>
          <a:ext cx="420124" cy="491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2312559" y="3044047"/>
        <a:ext cx="294087" cy="294880"/>
      </dsp:txXfrm>
    </dsp:sp>
    <dsp:sp modelId="{29B7F0AF-3E25-45F1-B005-11457D4D76A5}">
      <dsp:nvSpPr>
        <dsp:cNvPr id="0" name=""/>
        <dsp:cNvSpPr/>
      </dsp:nvSpPr>
      <dsp:spPr>
        <a:xfrm>
          <a:off x="6630" y="2596972"/>
          <a:ext cx="1981720" cy="11890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endParaRPr lang="en-US" sz="5300" kern="1200" dirty="0"/>
        </a:p>
      </dsp:txBody>
      <dsp:txXfrm>
        <a:off x="41456" y="2631798"/>
        <a:ext cx="1912068" cy="1119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151BB-DBE5-4E62-A32F-4069FB134C07}">
      <dsp:nvSpPr>
        <dsp:cNvPr id="0" name=""/>
        <dsp:cNvSpPr/>
      </dsp:nvSpPr>
      <dsp:spPr>
        <a:xfrm>
          <a:off x="6630" y="615251"/>
          <a:ext cx="1981720" cy="11890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endParaRPr lang="en-US" sz="5300" kern="1200" dirty="0"/>
        </a:p>
      </dsp:txBody>
      <dsp:txXfrm>
        <a:off x="41456" y="650077"/>
        <a:ext cx="1912068" cy="1119380"/>
      </dsp:txXfrm>
    </dsp:sp>
    <dsp:sp modelId="{CC1575D4-89E0-43BF-B840-513B36373CB8}">
      <dsp:nvSpPr>
        <dsp:cNvPr id="0" name=""/>
        <dsp:cNvSpPr/>
      </dsp:nvSpPr>
      <dsp:spPr>
        <a:xfrm>
          <a:off x="2162742" y="964034"/>
          <a:ext cx="420124" cy="491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162742" y="1062327"/>
        <a:ext cx="294087" cy="294880"/>
      </dsp:txXfrm>
    </dsp:sp>
    <dsp:sp modelId="{057F643C-8E25-4793-944C-152C562656E5}">
      <dsp:nvSpPr>
        <dsp:cNvPr id="0" name=""/>
        <dsp:cNvSpPr/>
      </dsp:nvSpPr>
      <dsp:spPr>
        <a:xfrm>
          <a:off x="2781039" y="615251"/>
          <a:ext cx="1981720" cy="11890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Executive Summary</a:t>
          </a:r>
          <a:endParaRPr lang="en-US" sz="1600" b="1" kern="1200" dirty="0">
            <a:solidFill>
              <a:schemeClr val="bg1"/>
            </a:solidFill>
          </a:endParaRPr>
        </a:p>
      </dsp:txBody>
      <dsp:txXfrm>
        <a:off x="2815865" y="650077"/>
        <a:ext cx="1912068" cy="1119380"/>
      </dsp:txXfrm>
    </dsp:sp>
    <dsp:sp modelId="{75409000-1B39-4FBE-B79A-BAE9C0F77338}">
      <dsp:nvSpPr>
        <dsp:cNvPr id="0" name=""/>
        <dsp:cNvSpPr/>
      </dsp:nvSpPr>
      <dsp:spPr>
        <a:xfrm>
          <a:off x="4937151" y="964034"/>
          <a:ext cx="420124" cy="491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4937151" y="1062327"/>
        <a:ext cx="294087" cy="294880"/>
      </dsp:txXfrm>
    </dsp:sp>
    <dsp:sp modelId="{5F0CE6E4-DE75-4E9A-9BAF-B29E71A64EC2}">
      <dsp:nvSpPr>
        <dsp:cNvPr id="0" name=""/>
        <dsp:cNvSpPr/>
      </dsp:nvSpPr>
      <dsp:spPr>
        <a:xfrm>
          <a:off x="5555448" y="615251"/>
          <a:ext cx="1981720" cy="11890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Approach and Methodology</a:t>
          </a:r>
          <a:endParaRPr lang="en-US" sz="1600" b="1" kern="1200" dirty="0">
            <a:solidFill>
              <a:schemeClr val="bg1"/>
            </a:solidFill>
          </a:endParaRPr>
        </a:p>
      </dsp:txBody>
      <dsp:txXfrm>
        <a:off x="5590274" y="650077"/>
        <a:ext cx="1912068" cy="1119380"/>
      </dsp:txXfrm>
    </dsp:sp>
    <dsp:sp modelId="{D01DB63D-315A-4110-B137-9910248A88EB}">
      <dsp:nvSpPr>
        <dsp:cNvPr id="0" name=""/>
        <dsp:cNvSpPr/>
      </dsp:nvSpPr>
      <dsp:spPr>
        <a:xfrm rot="5400000">
          <a:off x="6336246" y="1943004"/>
          <a:ext cx="420124" cy="491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6398869" y="1978675"/>
        <a:ext cx="294880" cy="294087"/>
      </dsp:txXfrm>
    </dsp:sp>
    <dsp:sp modelId="{85E56F98-3C6B-4169-A90C-5356CD14C537}">
      <dsp:nvSpPr>
        <dsp:cNvPr id="0" name=""/>
        <dsp:cNvSpPr/>
      </dsp:nvSpPr>
      <dsp:spPr>
        <a:xfrm>
          <a:off x="5555448" y="2596972"/>
          <a:ext cx="1981720" cy="11890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endParaRPr lang="en-US" sz="5300" kern="1200" dirty="0"/>
        </a:p>
      </dsp:txBody>
      <dsp:txXfrm>
        <a:off x="5590274" y="2631798"/>
        <a:ext cx="1912068" cy="1119380"/>
      </dsp:txXfrm>
    </dsp:sp>
    <dsp:sp modelId="{EB7554B1-3386-41D7-877B-294A7DB5DE65}">
      <dsp:nvSpPr>
        <dsp:cNvPr id="0" name=""/>
        <dsp:cNvSpPr/>
      </dsp:nvSpPr>
      <dsp:spPr>
        <a:xfrm rot="10800000">
          <a:off x="4960931" y="2945754"/>
          <a:ext cx="420124" cy="491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5086968" y="3044047"/>
        <a:ext cx="294087" cy="294880"/>
      </dsp:txXfrm>
    </dsp:sp>
    <dsp:sp modelId="{EF6FB382-4079-4E4C-AC31-2054D609C9B8}">
      <dsp:nvSpPr>
        <dsp:cNvPr id="0" name=""/>
        <dsp:cNvSpPr/>
      </dsp:nvSpPr>
      <dsp:spPr>
        <a:xfrm>
          <a:off x="2781039" y="2596972"/>
          <a:ext cx="1981720" cy="11890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endParaRPr lang="en-US" sz="5300" kern="1200" dirty="0"/>
        </a:p>
      </dsp:txBody>
      <dsp:txXfrm>
        <a:off x="2815865" y="2631798"/>
        <a:ext cx="1912068" cy="1119380"/>
      </dsp:txXfrm>
    </dsp:sp>
    <dsp:sp modelId="{39C838B2-87F5-477D-AB39-C87E9D3B93D9}">
      <dsp:nvSpPr>
        <dsp:cNvPr id="0" name=""/>
        <dsp:cNvSpPr/>
      </dsp:nvSpPr>
      <dsp:spPr>
        <a:xfrm rot="10800000">
          <a:off x="2186522" y="2945754"/>
          <a:ext cx="420124" cy="491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2312559" y="3044047"/>
        <a:ext cx="294087" cy="294880"/>
      </dsp:txXfrm>
    </dsp:sp>
    <dsp:sp modelId="{29B7F0AF-3E25-45F1-B005-11457D4D76A5}">
      <dsp:nvSpPr>
        <dsp:cNvPr id="0" name=""/>
        <dsp:cNvSpPr/>
      </dsp:nvSpPr>
      <dsp:spPr>
        <a:xfrm>
          <a:off x="6630" y="2596972"/>
          <a:ext cx="1981720" cy="11890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endParaRPr lang="en-US" sz="5300" kern="1200" dirty="0"/>
        </a:p>
      </dsp:txBody>
      <dsp:txXfrm>
        <a:off x="41456" y="2631798"/>
        <a:ext cx="1912068" cy="11193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ldNum" sz="quarter" idx="3"/>
          </p:nvPr>
        </p:nvSpPr>
        <p:spPr bwMode="auto">
          <a:xfrm>
            <a:off x="6872288" y="9398000"/>
            <a:ext cx="395287" cy="163513"/>
          </a:xfrm>
          <a:prstGeom prst="rect">
            <a:avLst/>
          </a:prstGeom>
          <a:noFill/>
          <a:ln w="12700">
            <a:noFill/>
            <a:miter lim="800000"/>
            <a:headEnd/>
            <a:tailEnd/>
          </a:ln>
          <a:effectLst/>
        </p:spPr>
        <p:txBody>
          <a:bodyPr vert="horz" wrap="none" lIns="0" tIns="0" rIns="0" bIns="0" numCol="1" anchor="b" anchorCtr="0" compatLnSpc="1">
            <a:prstTxWarp prst="textNoShape">
              <a:avLst/>
            </a:prstTxWarp>
          </a:bodyPr>
          <a:lstStyle>
            <a:lvl1pPr algn="r" defTabSz="962025">
              <a:spcBef>
                <a:spcPct val="0"/>
              </a:spcBef>
              <a:buClrTx/>
              <a:buFontTx/>
              <a:buNone/>
              <a:defRPr sz="800"/>
            </a:lvl1pPr>
          </a:lstStyle>
          <a:p>
            <a:fld id="{0930B7C4-A07F-45E8-A56F-A23132B9C823}" type="slidenum">
              <a:rPr lang="en-US"/>
              <a:pPr/>
              <a:t>‹#›</a:t>
            </a:fld>
            <a:endParaRPr lang="en-US" dirty="0"/>
          </a:p>
        </p:txBody>
      </p:sp>
    </p:spTree>
    <p:extLst>
      <p:ext uri="{BB962C8B-B14F-4D97-AF65-F5344CB8AC3E}">
        <p14:creationId xmlns:p14="http://schemas.microsoft.com/office/powerpoint/2010/main" val="3788166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638175" y="4562475"/>
            <a:ext cx="5986463" cy="4737100"/>
          </a:xfrm>
          <a:prstGeom prst="rect">
            <a:avLst/>
          </a:prstGeom>
          <a:noFill/>
          <a:ln w="12700">
            <a:noFill/>
            <a:miter lim="800000"/>
            <a:headEnd/>
            <a:tailEnd/>
          </a:ln>
          <a:effectLst/>
        </p:spPr>
        <p:txBody>
          <a:bodyPr vert="horz" wrap="square" lIns="96618" tIns="47461" rIns="96618" bIns="47461"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2051" name="Rectangle 3"/>
          <p:cNvSpPr>
            <a:spLocks noGrp="1" noRot="1" noChangeAspect="1" noChangeArrowheads="1" noTextEdit="1"/>
          </p:cNvSpPr>
          <p:nvPr>
            <p:ph type="sldImg" idx="2"/>
          </p:nvPr>
        </p:nvSpPr>
        <p:spPr bwMode="auto">
          <a:xfrm>
            <a:off x="676275" y="220663"/>
            <a:ext cx="5911850" cy="4092575"/>
          </a:xfrm>
          <a:prstGeom prst="rect">
            <a:avLst/>
          </a:prstGeom>
          <a:noFill/>
          <a:ln w="12700">
            <a:solidFill>
              <a:schemeClr val="tx1"/>
            </a:solidFill>
            <a:miter lim="800000"/>
            <a:headEnd/>
            <a:tailEnd/>
          </a:ln>
          <a:effectLst/>
        </p:spPr>
      </p:sp>
      <p:sp>
        <p:nvSpPr>
          <p:cNvPr id="2052" name="Rectangle 4"/>
          <p:cNvSpPr>
            <a:spLocks noGrp="1" noChangeArrowheads="1"/>
          </p:cNvSpPr>
          <p:nvPr>
            <p:ph type="sldNum" sz="quarter" idx="5"/>
          </p:nvPr>
        </p:nvSpPr>
        <p:spPr bwMode="auto">
          <a:xfrm>
            <a:off x="7027863" y="9417050"/>
            <a:ext cx="239712" cy="144463"/>
          </a:xfrm>
          <a:prstGeom prst="rect">
            <a:avLst/>
          </a:prstGeom>
          <a:noFill/>
          <a:ln w="12700">
            <a:noFill/>
            <a:miter lim="800000"/>
            <a:headEnd/>
            <a:tailEnd/>
          </a:ln>
          <a:effectLst/>
        </p:spPr>
        <p:txBody>
          <a:bodyPr vert="horz" wrap="none" lIns="0" tIns="0" rIns="0" bIns="0" numCol="1" anchor="b" anchorCtr="0" compatLnSpc="1">
            <a:prstTxWarp prst="textNoShape">
              <a:avLst/>
            </a:prstTxWarp>
          </a:bodyPr>
          <a:lstStyle>
            <a:lvl1pPr algn="r" defTabSz="962025">
              <a:spcBef>
                <a:spcPct val="0"/>
              </a:spcBef>
              <a:buClrTx/>
              <a:buFontTx/>
              <a:buNone/>
              <a:defRPr sz="800"/>
            </a:lvl1pPr>
          </a:lstStyle>
          <a:p>
            <a:fld id="{62DCC290-FBB5-460F-B5AA-0FCBA6852F29}" type="slidenum">
              <a:rPr lang="en-US"/>
              <a:pPr/>
              <a:t>‹#›</a:t>
            </a:fld>
            <a:endParaRPr lang="en-US" dirty="0"/>
          </a:p>
        </p:txBody>
      </p:sp>
    </p:spTree>
    <p:extLst>
      <p:ext uri="{BB962C8B-B14F-4D97-AF65-F5344CB8AC3E}">
        <p14:creationId xmlns:p14="http://schemas.microsoft.com/office/powerpoint/2010/main" val="524217111"/>
      </p:ext>
    </p:extLst>
  </p:cSld>
  <p:clrMap bg1="lt1" tx1="dk1" bg2="lt2" tx2="dk2" accent1="accent1" accent2="accent2" accent3="accent3" accent4="accent4" accent5="accent5" accent6="accent6" hlink="hlink" folHlink="folHlink"/>
  <p:notesStyle>
    <a:lvl1pPr marL="177800" indent="-177800" algn="l" rtl="0" eaLnBrk="0" fontAlgn="base" hangingPunct="0">
      <a:spcBef>
        <a:spcPct val="100000"/>
      </a:spcBef>
      <a:spcAft>
        <a:spcPct val="0"/>
      </a:spcAft>
      <a:buFont typeface="Webdings" pitchFamily="18" charset="2"/>
      <a:buChar char="4"/>
      <a:defRPr sz="1000" kern="1200">
        <a:solidFill>
          <a:schemeClr val="tx1"/>
        </a:solidFill>
        <a:latin typeface="Arial" charset="0"/>
        <a:ea typeface="+mn-ea"/>
        <a:cs typeface="+mn-cs"/>
      </a:defRPr>
    </a:lvl1pPr>
    <a:lvl2pPr marL="342900" indent="-163513" algn="l" rtl="0" eaLnBrk="0" fontAlgn="base" hangingPunct="0">
      <a:lnSpc>
        <a:spcPct val="85000"/>
      </a:lnSpc>
      <a:spcBef>
        <a:spcPct val="45000"/>
      </a:spcBef>
      <a:spcAft>
        <a:spcPct val="0"/>
      </a:spcAft>
      <a:buChar char="–"/>
      <a:defRPr sz="1000" kern="1200">
        <a:solidFill>
          <a:schemeClr val="tx1"/>
        </a:solidFill>
        <a:latin typeface="Arial" charset="0"/>
        <a:ea typeface="+mn-ea"/>
        <a:cs typeface="+mn-cs"/>
      </a:defRPr>
    </a:lvl2pPr>
    <a:lvl3pPr marL="520700" indent="-176213" algn="l" rtl="0" eaLnBrk="0" fontAlgn="base" hangingPunct="0">
      <a:lnSpc>
        <a:spcPct val="85000"/>
      </a:lnSpc>
      <a:spcBef>
        <a:spcPct val="45000"/>
      </a:spcBef>
      <a:spcAft>
        <a:spcPct val="0"/>
      </a:spcAft>
      <a:buFont typeface="Webdings" pitchFamily="18" charset="2"/>
      <a:defRPr sz="1000" kern="1200">
        <a:solidFill>
          <a:schemeClr val="tx1"/>
        </a:solidFill>
        <a:latin typeface="Arial" charset="0"/>
        <a:ea typeface="+mn-ea"/>
        <a:cs typeface="+mn-cs"/>
      </a:defRPr>
    </a:lvl3pPr>
    <a:lvl4pPr marL="685800" indent="-163513" algn="l" rtl="0" eaLnBrk="0" fontAlgn="base" hangingPunct="0">
      <a:lnSpc>
        <a:spcPct val="85000"/>
      </a:lnSpc>
      <a:spcBef>
        <a:spcPct val="45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677863" y="220663"/>
            <a:ext cx="5908675" cy="4092575"/>
          </a:xfrm>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latin typeface="Arial" panose="020B0604020202020204" pitchFamily="34" charset="0"/>
              </a:rPr>
              <a:t>Should be doing this exercise for AL/SDS/2013 batch only as of now – helpful in gaining context in appraisal discussions at the end of year</a:t>
            </a:r>
          </a:p>
          <a:p>
            <a:r>
              <a:rPr lang="en-US" altLang="en-US" smtClean="0">
                <a:latin typeface="Arial" panose="020B0604020202020204" pitchFamily="34" charset="0"/>
              </a:rPr>
              <a:t>Need to find a way to integrate with goals</a:t>
            </a:r>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2025">
              <a:defRPr sz="1100">
                <a:solidFill>
                  <a:schemeClr val="tx1"/>
                </a:solidFill>
                <a:latin typeface="Arial" panose="020B0604020202020204" pitchFamily="34" charset="0"/>
                <a:cs typeface="Times New Roman" panose="02020603050405020304" pitchFamily="18" charset="0"/>
              </a:defRPr>
            </a:lvl1pPr>
            <a:lvl2pPr marL="742950" indent="-285750" defTabSz="962025">
              <a:defRPr sz="1100">
                <a:solidFill>
                  <a:schemeClr val="tx1"/>
                </a:solidFill>
                <a:latin typeface="Arial" panose="020B0604020202020204" pitchFamily="34" charset="0"/>
                <a:cs typeface="Times New Roman" panose="02020603050405020304" pitchFamily="18" charset="0"/>
              </a:defRPr>
            </a:lvl2pPr>
            <a:lvl3pPr marL="1143000" indent="-228600" defTabSz="962025">
              <a:defRPr sz="1100">
                <a:solidFill>
                  <a:schemeClr val="tx1"/>
                </a:solidFill>
                <a:latin typeface="Arial" panose="020B0604020202020204" pitchFamily="34" charset="0"/>
                <a:cs typeface="Times New Roman" panose="02020603050405020304" pitchFamily="18" charset="0"/>
              </a:defRPr>
            </a:lvl3pPr>
            <a:lvl4pPr marL="1600200" indent="-228600" defTabSz="962025">
              <a:defRPr sz="1100">
                <a:solidFill>
                  <a:schemeClr val="tx1"/>
                </a:solidFill>
                <a:latin typeface="Arial" panose="020B0604020202020204" pitchFamily="34" charset="0"/>
                <a:cs typeface="Times New Roman" panose="02020603050405020304" pitchFamily="18" charset="0"/>
              </a:defRPr>
            </a:lvl4pPr>
            <a:lvl5pPr marL="2057400" indent="-228600" defTabSz="962025">
              <a:defRPr sz="1100">
                <a:solidFill>
                  <a:schemeClr val="tx1"/>
                </a:solidFill>
                <a:latin typeface="Arial" panose="020B0604020202020204" pitchFamily="34" charset="0"/>
                <a:cs typeface="Times New Roman" panose="02020603050405020304" pitchFamily="18" charset="0"/>
              </a:defRPr>
            </a:lvl5pPr>
            <a:lvl6pPr marL="2514600" indent="-228600" defTabSz="962025" eaLnBrk="0" fontAlgn="base" hangingPunct="0">
              <a:spcBef>
                <a:spcPct val="0"/>
              </a:spcBef>
              <a:spcAft>
                <a:spcPct val="0"/>
              </a:spcAft>
              <a:defRPr sz="1100">
                <a:solidFill>
                  <a:schemeClr val="tx1"/>
                </a:solidFill>
                <a:latin typeface="Arial" panose="020B0604020202020204" pitchFamily="34" charset="0"/>
                <a:cs typeface="Times New Roman" panose="02020603050405020304" pitchFamily="18" charset="0"/>
              </a:defRPr>
            </a:lvl6pPr>
            <a:lvl7pPr marL="2971800" indent="-228600" defTabSz="962025" eaLnBrk="0" fontAlgn="base" hangingPunct="0">
              <a:spcBef>
                <a:spcPct val="0"/>
              </a:spcBef>
              <a:spcAft>
                <a:spcPct val="0"/>
              </a:spcAft>
              <a:defRPr sz="1100">
                <a:solidFill>
                  <a:schemeClr val="tx1"/>
                </a:solidFill>
                <a:latin typeface="Arial" panose="020B0604020202020204" pitchFamily="34" charset="0"/>
                <a:cs typeface="Times New Roman" panose="02020603050405020304" pitchFamily="18" charset="0"/>
              </a:defRPr>
            </a:lvl7pPr>
            <a:lvl8pPr marL="3429000" indent="-228600" defTabSz="962025" eaLnBrk="0" fontAlgn="base" hangingPunct="0">
              <a:spcBef>
                <a:spcPct val="0"/>
              </a:spcBef>
              <a:spcAft>
                <a:spcPct val="0"/>
              </a:spcAft>
              <a:defRPr sz="1100">
                <a:solidFill>
                  <a:schemeClr val="tx1"/>
                </a:solidFill>
                <a:latin typeface="Arial" panose="020B0604020202020204" pitchFamily="34" charset="0"/>
                <a:cs typeface="Times New Roman" panose="02020603050405020304" pitchFamily="18" charset="0"/>
              </a:defRPr>
            </a:lvl8pPr>
            <a:lvl9pPr marL="3886200" indent="-228600" defTabSz="962025" eaLnBrk="0" fontAlgn="base" hangingPunct="0">
              <a:spcBef>
                <a:spcPct val="0"/>
              </a:spcBef>
              <a:spcAft>
                <a:spcPct val="0"/>
              </a:spcAft>
              <a:defRPr sz="1100">
                <a:solidFill>
                  <a:schemeClr val="tx1"/>
                </a:solidFill>
                <a:latin typeface="Arial" panose="020B0604020202020204" pitchFamily="34" charset="0"/>
                <a:cs typeface="Times New Roman" panose="02020603050405020304" pitchFamily="18" charset="0"/>
              </a:defRPr>
            </a:lvl9pPr>
          </a:lstStyle>
          <a:p>
            <a:fld id="{C1736994-19E3-4149-BD92-47B0CD125AC4}" type="slidenum">
              <a:rPr lang="en-US" altLang="en-US" sz="800" smtClean="0"/>
              <a:pPr/>
              <a:t>7</a:t>
            </a:fld>
            <a:endParaRPr lang="en-US" altLang="en-US" sz="800" smtClean="0"/>
          </a:p>
        </p:txBody>
      </p:sp>
    </p:spTree>
    <p:extLst>
      <p:ext uri="{BB962C8B-B14F-4D97-AF65-F5344CB8AC3E}">
        <p14:creationId xmlns:p14="http://schemas.microsoft.com/office/powerpoint/2010/main" val="304313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220663"/>
            <a:ext cx="5908675" cy="4092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DCC290-FBB5-460F-B5AA-0FCBA6852F29}" type="slidenum">
              <a:rPr lang="en-US" smtClean="0">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val="3647286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0.v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1.v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vmlDrawing" Target="../drawings/vmlDrawing12.v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vmlDrawing" Target="../drawings/vmlDrawing13.v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vmlDrawing" Target="../drawings/vmlDrawing14.v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vmlDrawing" Target="../drawings/vmlDrawing15.v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vmlDrawing" Target="../drawings/vmlDrawing16.v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vmlDrawing" Target="../drawings/vmlDrawing17.v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vmlDrawing" Target="../drawings/vmlDrawing18.v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vmlDrawing" Target="../drawings/vmlDrawing19.v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vmlDrawing" Target="../drawings/vmlDrawing20.v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vmlDrawing" Target="../drawings/vmlDrawing21.v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6.v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7.v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8.v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Master" Target="../slideMasters/slideMaster1.xml"/><Relationship Id="rId1" Type="http://schemas.openxmlformats.org/officeDocument/2006/relationships/vmlDrawing" Target="../drawings/vmlDrawing9.vml"/><Relationship Id="rId5" Type="http://schemas.openxmlformats.org/officeDocument/2006/relationships/image" Target="../media/image2.png"/><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u Sigma Title Layout">
    <p:spTree>
      <p:nvGrpSpPr>
        <p:cNvPr id="1" name=""/>
        <p:cNvGrpSpPr/>
        <p:nvPr/>
      </p:nvGrpSpPr>
      <p:grpSpPr>
        <a:xfrm>
          <a:off x="0" y="0"/>
          <a:ext cx="0" cy="0"/>
          <a:chOff x="0" y="0"/>
          <a:chExt cx="0" cy="0"/>
        </a:xfrm>
      </p:grpSpPr>
      <p:sp>
        <p:nvSpPr>
          <p:cNvPr id="9" name="Rectangle 11"/>
          <p:cNvSpPr>
            <a:spLocks noChangeArrowheads="1"/>
          </p:cNvSpPr>
          <p:nvPr/>
        </p:nvSpPr>
        <p:spPr bwMode="auto">
          <a:xfrm>
            <a:off x="0" y="3492500"/>
            <a:ext cx="9902825" cy="3382963"/>
          </a:xfrm>
          <a:prstGeom prst="rect">
            <a:avLst/>
          </a:prstGeom>
          <a:solidFill>
            <a:srgbClr val="800000"/>
          </a:solidFill>
          <a:ln w="9525">
            <a:noFill/>
            <a:miter lim="800000"/>
            <a:headEnd/>
            <a:tailEnd/>
          </a:ln>
          <a:effectLst/>
        </p:spPr>
        <p:txBody>
          <a:bodyPr wrap="none" anchor="ctr"/>
          <a:lstStyle/>
          <a:p>
            <a:endParaRPr lang="en-US" dirty="0"/>
          </a:p>
        </p:txBody>
      </p:sp>
      <p:sp>
        <p:nvSpPr>
          <p:cNvPr id="6" name="Line 6"/>
          <p:cNvSpPr>
            <a:spLocks noChangeShapeType="1"/>
          </p:cNvSpPr>
          <p:nvPr/>
        </p:nvSpPr>
        <p:spPr bwMode="auto">
          <a:xfrm>
            <a:off x="1609725" y="1003300"/>
            <a:ext cx="0" cy="1905000"/>
          </a:xfrm>
          <a:prstGeom prst="line">
            <a:avLst/>
          </a:prstGeom>
          <a:noFill/>
          <a:ln w="101600">
            <a:solidFill>
              <a:srgbClr val="0B1F65"/>
            </a:solidFill>
            <a:round/>
            <a:headEnd/>
            <a:tailEnd/>
          </a:ln>
          <a:effectLst/>
        </p:spPr>
        <p:txBody>
          <a:bodyPr wrap="none" anchor="ctr"/>
          <a:lstStyle/>
          <a:p>
            <a:endParaRPr lang="en-US" dirty="0"/>
          </a:p>
        </p:txBody>
      </p:sp>
      <p:graphicFrame>
        <p:nvGraphicFramePr>
          <p:cNvPr id="7" name="Object 9"/>
          <p:cNvGraphicFramePr>
            <a:graphicFrameLocks noChangeAspect="1"/>
          </p:cNvGraphicFramePr>
          <p:nvPr/>
        </p:nvGraphicFramePr>
        <p:xfrm>
          <a:off x="1970088" y="1058863"/>
          <a:ext cx="1085850" cy="1285875"/>
        </p:xfrm>
        <a:graphic>
          <a:graphicData uri="http://schemas.openxmlformats.org/presentationml/2006/ole">
            <mc:AlternateContent xmlns:mc="http://schemas.openxmlformats.org/markup-compatibility/2006">
              <mc:Choice xmlns:v="urn:schemas-microsoft-com:vml" Requires="v">
                <p:oleObj spid="_x0000_s1117331" r:id="rId3" imgW="1085714" imgH="1286055" progId="PBrush">
                  <p:embed/>
                </p:oleObj>
              </mc:Choice>
              <mc:Fallback>
                <p:oleObj r:id="rId3" imgW="1085714" imgH="1286055" progId="PBrus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088" y="1058863"/>
                        <a:ext cx="1085850" cy="1285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12"/>
          <p:cNvSpPr>
            <a:spLocks noChangeArrowheads="1"/>
          </p:cNvSpPr>
          <p:nvPr/>
        </p:nvSpPr>
        <p:spPr bwMode="auto">
          <a:xfrm>
            <a:off x="3685041" y="4094163"/>
            <a:ext cx="2509837" cy="673100"/>
          </a:xfrm>
          <a:prstGeom prst="rect">
            <a:avLst/>
          </a:prstGeom>
          <a:noFill/>
          <a:ln w="9525">
            <a:noFill/>
            <a:miter lim="800000"/>
            <a:headEnd/>
            <a:tailEnd/>
          </a:ln>
          <a:effectLst/>
        </p:spPr>
        <p:txBody>
          <a:bodyPr lIns="0" tIns="0" rIns="0" bIns="0"/>
          <a:lstStyle/>
          <a:p>
            <a:pPr>
              <a:spcBef>
                <a:spcPct val="0"/>
              </a:spcBef>
              <a:buClrTx/>
              <a:buFontTx/>
              <a:buNone/>
            </a:pPr>
            <a:r>
              <a:rPr lang="en-US" sz="2000" b="1" dirty="0">
                <a:solidFill>
                  <a:schemeClr val="bg1"/>
                </a:solidFill>
              </a:rPr>
              <a:t>Chicago, IL</a:t>
            </a:r>
          </a:p>
          <a:p>
            <a:pPr>
              <a:spcBef>
                <a:spcPct val="0"/>
              </a:spcBef>
              <a:buClrTx/>
              <a:buFontTx/>
              <a:buNone/>
            </a:pPr>
            <a:r>
              <a:rPr lang="en-US" sz="2000" b="1" dirty="0">
                <a:solidFill>
                  <a:schemeClr val="bg1"/>
                </a:solidFill>
              </a:rPr>
              <a:t>Bangalore, India</a:t>
            </a:r>
          </a:p>
          <a:p>
            <a:pPr>
              <a:spcBef>
                <a:spcPct val="0"/>
              </a:spcBef>
              <a:buClrTx/>
              <a:buFontTx/>
              <a:buNone/>
            </a:pPr>
            <a:r>
              <a:rPr lang="en-US" sz="2000" b="1" dirty="0" smtClean="0">
                <a:solidFill>
                  <a:schemeClr val="bg1"/>
                </a:solidFill>
              </a:rPr>
              <a:t>www.mu-sigma.com</a:t>
            </a:r>
            <a:endParaRPr lang="en-US" sz="2000" b="1" dirty="0">
              <a:solidFill>
                <a:schemeClr val="bg1"/>
              </a:solidFill>
            </a:endParaRPr>
          </a:p>
          <a:p>
            <a:pPr>
              <a:spcBef>
                <a:spcPct val="0"/>
              </a:spcBef>
              <a:buClrTx/>
              <a:buFontTx/>
              <a:buNone/>
            </a:pPr>
            <a:endParaRPr lang="en-US" sz="2000" b="1" dirty="0">
              <a:solidFill>
                <a:schemeClr val="bg1"/>
              </a:solidFill>
            </a:endParaRPr>
          </a:p>
        </p:txBody>
      </p:sp>
      <p:sp>
        <p:nvSpPr>
          <p:cNvPr id="12" name="Rectangle 13"/>
          <p:cNvSpPr>
            <a:spLocks noChangeArrowheads="1"/>
          </p:cNvSpPr>
          <p:nvPr/>
        </p:nvSpPr>
        <p:spPr bwMode="auto">
          <a:xfrm>
            <a:off x="1153888" y="5785754"/>
            <a:ext cx="7569200" cy="400110"/>
          </a:xfrm>
          <a:prstGeom prst="rect">
            <a:avLst/>
          </a:prstGeom>
          <a:noFill/>
          <a:ln w="9525">
            <a:noFill/>
            <a:miter lim="800000"/>
            <a:headEnd/>
            <a:tailEnd/>
          </a:ln>
          <a:effectLst/>
        </p:spPr>
        <p:txBody>
          <a:bodyPr wrap="square">
            <a:spAutoFit/>
          </a:bodyPr>
          <a:lstStyle/>
          <a:p>
            <a:pPr>
              <a:spcBef>
                <a:spcPct val="0"/>
              </a:spcBef>
              <a:buClrTx/>
              <a:buFontTx/>
              <a:buNone/>
              <a:tabLst>
                <a:tab pos="2971800" algn="ctr"/>
                <a:tab pos="5943600" algn="r"/>
              </a:tabLst>
            </a:pPr>
            <a:r>
              <a:rPr lang="en-US" sz="1000" b="1" u="sng" dirty="0">
                <a:solidFill>
                  <a:schemeClr val="bg1"/>
                </a:solidFill>
              </a:rPr>
              <a:t>Proprietary Information</a:t>
            </a:r>
            <a:endParaRPr lang="en-US" sz="1000" u="sng" dirty="0">
              <a:solidFill>
                <a:schemeClr val="bg1"/>
              </a:solidFill>
              <a:ea typeface="Arial Unicode MS" pitchFamily="34" charset="-128"/>
              <a:cs typeface="Arial Unicode MS" pitchFamily="34" charset="-128"/>
            </a:endParaRPr>
          </a:p>
          <a:p>
            <a:pPr>
              <a:spcBef>
                <a:spcPct val="0"/>
              </a:spcBef>
              <a:buClrTx/>
              <a:buFontTx/>
              <a:buNone/>
              <a:tabLst>
                <a:tab pos="2971800" algn="ctr"/>
                <a:tab pos="5943600" algn="r"/>
              </a:tabLst>
            </a:pPr>
            <a:endParaRPr lang="en-US" sz="1000" u="sng" dirty="0">
              <a:solidFill>
                <a:schemeClr val="bg1"/>
              </a:solidFill>
            </a:endParaRPr>
          </a:p>
        </p:txBody>
      </p:sp>
      <p:sp>
        <p:nvSpPr>
          <p:cNvPr id="5" name="Title Placeholder 13"/>
          <p:cNvSpPr>
            <a:spLocks noGrp="1"/>
          </p:cNvSpPr>
          <p:nvPr>
            <p:ph type="title" hasCustomPrompt="1"/>
          </p:nvPr>
        </p:nvSpPr>
        <p:spPr>
          <a:xfrm>
            <a:off x="1872343" y="2467429"/>
            <a:ext cx="6858000" cy="457200"/>
          </a:xfrm>
          <a:prstGeom prst="rect">
            <a:avLst/>
          </a:prstGeom>
        </p:spPr>
        <p:txBody>
          <a:bodyPr vert="horz" lIns="91440" tIns="45720" rIns="91440" bIns="45720" rtlCol="0" anchor="ctr">
            <a:normAutofit/>
          </a:bodyPr>
          <a:lstStyle>
            <a:lvl1pPr>
              <a:defRPr/>
            </a:lvl1pPr>
          </a:lstStyle>
          <a:p>
            <a:r>
              <a:rPr lang="en-US" dirty="0" smtClean="0"/>
              <a:t>Project Title</a:t>
            </a:r>
            <a:endParaRPr lang="en-US" dirty="0"/>
          </a:p>
        </p:txBody>
      </p:sp>
      <p:sp>
        <p:nvSpPr>
          <p:cNvPr id="11" name="Text Placeholder 10"/>
          <p:cNvSpPr>
            <a:spLocks noGrp="1"/>
          </p:cNvSpPr>
          <p:nvPr>
            <p:ph type="body" sz="quarter" idx="11" hasCustomPrompt="1"/>
          </p:nvPr>
        </p:nvSpPr>
        <p:spPr>
          <a:xfrm>
            <a:off x="3598863" y="5108573"/>
            <a:ext cx="2671762" cy="522288"/>
          </a:xfrm>
        </p:spPr>
        <p:txBody>
          <a:bodyPr anchor="ctr">
            <a:normAutofit/>
          </a:bodyPr>
          <a:lstStyle>
            <a:lvl1pPr algn="ctr">
              <a:buNone/>
              <a:defRPr sz="1800" b="0" i="0">
                <a:solidFill>
                  <a:schemeClr val="bg1"/>
                </a:solidFill>
              </a:defRPr>
            </a:lvl1pPr>
          </a:lstStyle>
          <a:p>
            <a:pPr lvl="0"/>
            <a:r>
              <a:rPr lang="en-US" dirty="0" smtClean="0"/>
              <a:t>Insert Date</a:t>
            </a:r>
            <a:endParaRPr lang="en-US" dirty="0"/>
          </a:p>
        </p:txBody>
      </p:sp>
      <p:sp>
        <p:nvSpPr>
          <p:cNvPr id="13" name="Rectangle 14"/>
          <p:cNvSpPr>
            <a:spLocks noChangeArrowheads="1"/>
          </p:cNvSpPr>
          <p:nvPr/>
        </p:nvSpPr>
        <p:spPr bwMode="auto">
          <a:xfrm>
            <a:off x="838202" y="6045651"/>
            <a:ext cx="8204200" cy="396875"/>
          </a:xfrm>
          <a:prstGeom prst="rect">
            <a:avLst/>
          </a:prstGeom>
          <a:noFill/>
          <a:ln w="9525">
            <a:noFill/>
            <a:miter lim="800000"/>
            <a:headEnd/>
            <a:tailEnd/>
          </a:ln>
          <a:effectLst/>
        </p:spPr>
        <p:txBody>
          <a:bodyPr>
            <a:spAutoFit/>
          </a:bodyPr>
          <a:lstStyle/>
          <a:p>
            <a:pPr>
              <a:spcBef>
                <a:spcPct val="0"/>
              </a:spcBef>
              <a:buClrTx/>
              <a:buFontTx/>
              <a:buNone/>
            </a:pPr>
            <a:r>
              <a:rPr lang="en-GB" sz="1000" dirty="0">
                <a:solidFill>
                  <a:schemeClr val="bg1"/>
                </a:solidFill>
                <a:ea typeface="Arial Unicode MS" pitchFamily="34" charset="-128"/>
                <a:cs typeface="Arial Unicode MS" pitchFamily="34" charset="-128"/>
              </a:rPr>
              <a:t>"This document and its attachments are confidential.  Any</a:t>
            </a:r>
            <a:r>
              <a:rPr lang="en-US" sz="1000" dirty="0">
                <a:solidFill>
                  <a:schemeClr val="bg1"/>
                </a:solidFill>
                <a:ea typeface="Arial Unicode MS" pitchFamily="34" charset="-128"/>
                <a:cs typeface="Arial Unicode MS" pitchFamily="34" charset="-128"/>
              </a:rPr>
              <a:t> unauthorized copying, disclosure or distribution of the material is strictly forbidden"</a:t>
            </a:r>
          </a:p>
          <a:p>
            <a:pPr>
              <a:spcBef>
                <a:spcPct val="0"/>
              </a:spcBef>
              <a:buClrTx/>
              <a:buFontTx/>
              <a:buNone/>
            </a:pPr>
            <a:r>
              <a:rPr lang="en-US" sz="1000" b="1" dirty="0">
                <a:solidFill>
                  <a:schemeClr val="bg1"/>
                </a:solidFill>
              </a:rPr>
              <a:t>	</a:t>
            </a:r>
            <a:r>
              <a:rPr lang="en-US" sz="1000" dirty="0">
                <a:solidFill>
                  <a:schemeClr val="bg1"/>
                </a:solidFill>
              </a:rPr>
              <a:t> </a:t>
            </a:r>
          </a:p>
        </p:txBody>
      </p:sp>
      <p:sp>
        <p:nvSpPr>
          <p:cNvPr id="15" name="Text Placeholder 14"/>
          <p:cNvSpPr>
            <a:spLocks noGrp="1"/>
          </p:cNvSpPr>
          <p:nvPr>
            <p:ph type="body" sz="quarter" idx="12" hasCustomPrompt="1"/>
          </p:nvPr>
        </p:nvSpPr>
        <p:spPr>
          <a:xfrm>
            <a:off x="1873250" y="2971800"/>
            <a:ext cx="6858000" cy="457200"/>
          </a:xfrm>
        </p:spPr>
        <p:txBody>
          <a:bodyPr anchor="ctr"/>
          <a:lstStyle>
            <a:lvl1pPr marL="234950" indent="-120650" algn="l" rtl="0" eaLnBrk="1" fontAlgn="base" hangingPunct="1">
              <a:lnSpc>
                <a:spcPct val="90000"/>
              </a:lnSpc>
              <a:spcBef>
                <a:spcPct val="0"/>
              </a:spcBef>
              <a:spcAft>
                <a:spcPct val="0"/>
              </a:spcAft>
              <a:buNone/>
              <a:defRPr lang="en-US" sz="2000" b="1" i="1" dirty="0" smtClean="0">
                <a:solidFill>
                  <a:schemeClr val="tx1"/>
                </a:solidFill>
                <a:latin typeface="+mj-lt"/>
                <a:ea typeface="+mj-ea"/>
                <a:cs typeface="+mj-cs"/>
              </a:defRPr>
            </a:lvl1pPr>
            <a:lvl2pPr algn="l" rtl="0" eaLnBrk="1" fontAlgn="base" hangingPunct="1">
              <a:lnSpc>
                <a:spcPct val="90000"/>
              </a:lnSpc>
              <a:spcBef>
                <a:spcPct val="0"/>
              </a:spcBef>
              <a:spcAft>
                <a:spcPct val="0"/>
              </a:spcAft>
              <a:buNone/>
              <a:defRPr lang="en-US" sz="2000" b="1" dirty="0" smtClean="0">
                <a:solidFill>
                  <a:schemeClr val="tx1"/>
                </a:solidFill>
                <a:latin typeface="+mj-lt"/>
                <a:ea typeface="+mj-ea"/>
                <a:cs typeface="+mj-cs"/>
              </a:defRPr>
            </a:lvl2pPr>
            <a:lvl3pPr algn="l" rtl="0" eaLnBrk="1" fontAlgn="base" hangingPunct="1">
              <a:lnSpc>
                <a:spcPct val="90000"/>
              </a:lnSpc>
              <a:spcBef>
                <a:spcPct val="0"/>
              </a:spcBef>
              <a:spcAft>
                <a:spcPct val="0"/>
              </a:spcAft>
              <a:defRPr lang="en-US" sz="2000" b="1" dirty="0" smtClean="0">
                <a:solidFill>
                  <a:schemeClr val="tx1"/>
                </a:solidFill>
                <a:latin typeface="+mj-lt"/>
                <a:ea typeface="+mj-ea"/>
                <a:cs typeface="+mj-cs"/>
              </a:defRPr>
            </a:lvl3pPr>
            <a:lvl4pPr algn="l" rtl="0" eaLnBrk="1" fontAlgn="base" hangingPunct="1">
              <a:lnSpc>
                <a:spcPct val="90000"/>
              </a:lnSpc>
              <a:spcBef>
                <a:spcPct val="0"/>
              </a:spcBef>
              <a:spcAft>
                <a:spcPct val="0"/>
              </a:spcAft>
              <a:defRPr lang="en-US" sz="2000" b="1" dirty="0" smtClean="0">
                <a:solidFill>
                  <a:schemeClr val="tx1"/>
                </a:solidFill>
                <a:latin typeface="+mj-lt"/>
                <a:ea typeface="+mj-ea"/>
                <a:cs typeface="+mj-cs"/>
              </a:defRPr>
            </a:lvl4pPr>
            <a:lvl5pPr algn="l" rtl="0" eaLnBrk="1" fontAlgn="base" hangingPunct="1">
              <a:lnSpc>
                <a:spcPct val="90000"/>
              </a:lnSpc>
              <a:spcBef>
                <a:spcPct val="0"/>
              </a:spcBef>
              <a:spcAft>
                <a:spcPct val="0"/>
              </a:spcAft>
              <a:defRPr lang="en-US" sz="2000" b="1" dirty="0" smtClean="0">
                <a:solidFill>
                  <a:schemeClr val="tx1"/>
                </a:solidFill>
                <a:latin typeface="+mj-lt"/>
                <a:ea typeface="+mj-ea"/>
                <a:cs typeface="+mj-cs"/>
              </a:defRPr>
            </a:lvl5pPr>
          </a:lstStyle>
          <a:p>
            <a:pPr lvl="0"/>
            <a:r>
              <a:rPr lang="en-US" dirty="0" smtClean="0"/>
              <a:t>Meeting Title</a:t>
            </a:r>
          </a:p>
        </p:txBody>
      </p:sp>
      <p:sp>
        <p:nvSpPr>
          <p:cNvPr id="14" name="Rectangle 11"/>
          <p:cNvSpPr>
            <a:spLocks noChangeArrowheads="1"/>
          </p:cNvSpPr>
          <p:nvPr userDrawn="1"/>
        </p:nvSpPr>
        <p:spPr bwMode="auto">
          <a:xfrm>
            <a:off x="0" y="3492500"/>
            <a:ext cx="9902825" cy="3382963"/>
          </a:xfrm>
          <a:prstGeom prst="rect">
            <a:avLst/>
          </a:prstGeom>
          <a:solidFill>
            <a:srgbClr val="800000"/>
          </a:solidFill>
          <a:ln w="9525">
            <a:noFill/>
            <a:miter lim="800000"/>
            <a:headEnd/>
            <a:tailEnd/>
          </a:ln>
          <a:effectLst/>
        </p:spPr>
        <p:txBody>
          <a:bodyPr wrap="none" anchor="ctr"/>
          <a:lstStyle/>
          <a:p>
            <a:endParaRPr lang="en-US" dirty="0"/>
          </a:p>
        </p:txBody>
      </p:sp>
      <p:sp>
        <p:nvSpPr>
          <p:cNvPr id="16" name="Line 6"/>
          <p:cNvSpPr>
            <a:spLocks noChangeShapeType="1"/>
          </p:cNvSpPr>
          <p:nvPr userDrawn="1"/>
        </p:nvSpPr>
        <p:spPr bwMode="auto">
          <a:xfrm>
            <a:off x="1609725" y="1003300"/>
            <a:ext cx="0" cy="1905000"/>
          </a:xfrm>
          <a:prstGeom prst="line">
            <a:avLst/>
          </a:prstGeom>
          <a:noFill/>
          <a:ln w="101600">
            <a:solidFill>
              <a:srgbClr val="0B1F65"/>
            </a:solidFill>
            <a:round/>
            <a:headEnd/>
            <a:tailEnd/>
          </a:ln>
          <a:effectLst/>
        </p:spPr>
        <p:txBody>
          <a:bodyPr wrap="none" anchor="ctr"/>
          <a:lstStyle/>
          <a:p>
            <a:endParaRPr lang="en-US" dirty="0"/>
          </a:p>
        </p:txBody>
      </p:sp>
      <p:graphicFrame>
        <p:nvGraphicFramePr>
          <p:cNvPr id="17" name="Object 9"/>
          <p:cNvGraphicFramePr>
            <a:graphicFrameLocks noChangeAspect="1"/>
          </p:cNvGraphicFramePr>
          <p:nvPr userDrawn="1"/>
        </p:nvGraphicFramePr>
        <p:xfrm>
          <a:off x="1970088" y="1058863"/>
          <a:ext cx="1085850" cy="1285875"/>
        </p:xfrm>
        <a:graphic>
          <a:graphicData uri="http://schemas.openxmlformats.org/presentationml/2006/ole">
            <mc:AlternateContent xmlns:mc="http://schemas.openxmlformats.org/markup-compatibility/2006">
              <mc:Choice xmlns:v="urn:schemas-microsoft-com:vml" Requires="v">
                <p:oleObj spid="_x0000_s1117332" r:id="rId5" imgW="1085714" imgH="1286055" progId="PBrush">
                  <p:embed/>
                </p:oleObj>
              </mc:Choice>
              <mc:Fallback>
                <p:oleObj r:id="rId5" imgW="1085714" imgH="1286055" progId="PBrush">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088" y="1058863"/>
                        <a:ext cx="1085850" cy="1285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2"/>
          <p:cNvSpPr>
            <a:spLocks noChangeArrowheads="1"/>
          </p:cNvSpPr>
          <p:nvPr userDrawn="1"/>
        </p:nvSpPr>
        <p:spPr bwMode="auto">
          <a:xfrm>
            <a:off x="3685041" y="4094163"/>
            <a:ext cx="2509837" cy="673100"/>
          </a:xfrm>
          <a:prstGeom prst="rect">
            <a:avLst/>
          </a:prstGeom>
          <a:noFill/>
          <a:ln w="9525">
            <a:noFill/>
            <a:miter lim="800000"/>
            <a:headEnd/>
            <a:tailEnd/>
          </a:ln>
          <a:effectLst/>
        </p:spPr>
        <p:txBody>
          <a:bodyPr lIns="0" tIns="0" rIns="0" bIns="0"/>
          <a:lstStyle/>
          <a:p>
            <a:pPr>
              <a:spcBef>
                <a:spcPct val="0"/>
              </a:spcBef>
              <a:buClrTx/>
              <a:buFontTx/>
              <a:buNone/>
            </a:pPr>
            <a:r>
              <a:rPr lang="en-US" sz="2000" b="1" dirty="0">
                <a:solidFill>
                  <a:schemeClr val="bg1"/>
                </a:solidFill>
              </a:rPr>
              <a:t>Chicago, IL</a:t>
            </a:r>
          </a:p>
          <a:p>
            <a:pPr>
              <a:spcBef>
                <a:spcPct val="0"/>
              </a:spcBef>
              <a:buClrTx/>
              <a:buFontTx/>
              <a:buNone/>
            </a:pPr>
            <a:r>
              <a:rPr lang="en-US" sz="2000" b="1" dirty="0">
                <a:solidFill>
                  <a:schemeClr val="bg1"/>
                </a:solidFill>
              </a:rPr>
              <a:t>Bangalore, India</a:t>
            </a:r>
          </a:p>
          <a:p>
            <a:pPr>
              <a:spcBef>
                <a:spcPct val="0"/>
              </a:spcBef>
              <a:buClrTx/>
              <a:buFontTx/>
              <a:buNone/>
            </a:pPr>
            <a:r>
              <a:rPr lang="en-US" sz="2000" b="1" dirty="0" smtClean="0">
                <a:solidFill>
                  <a:schemeClr val="bg1"/>
                </a:solidFill>
              </a:rPr>
              <a:t>www.mu-sigma.com</a:t>
            </a:r>
            <a:endParaRPr lang="en-US" sz="2000" b="1" dirty="0">
              <a:solidFill>
                <a:schemeClr val="bg1"/>
              </a:solidFill>
            </a:endParaRPr>
          </a:p>
          <a:p>
            <a:pPr>
              <a:spcBef>
                <a:spcPct val="0"/>
              </a:spcBef>
              <a:buClrTx/>
              <a:buFontTx/>
              <a:buNone/>
            </a:pPr>
            <a:endParaRPr lang="en-US" sz="2000" b="1" dirty="0">
              <a:solidFill>
                <a:schemeClr val="bg1"/>
              </a:solidFill>
            </a:endParaRPr>
          </a:p>
        </p:txBody>
      </p:sp>
      <p:sp>
        <p:nvSpPr>
          <p:cNvPr id="19" name="Rectangle 13"/>
          <p:cNvSpPr>
            <a:spLocks noChangeArrowheads="1"/>
          </p:cNvSpPr>
          <p:nvPr userDrawn="1"/>
        </p:nvSpPr>
        <p:spPr bwMode="auto">
          <a:xfrm>
            <a:off x="1153888" y="5785754"/>
            <a:ext cx="7569200" cy="400110"/>
          </a:xfrm>
          <a:prstGeom prst="rect">
            <a:avLst/>
          </a:prstGeom>
          <a:noFill/>
          <a:ln w="9525">
            <a:noFill/>
            <a:miter lim="800000"/>
            <a:headEnd/>
            <a:tailEnd/>
          </a:ln>
          <a:effectLst/>
        </p:spPr>
        <p:txBody>
          <a:bodyPr wrap="square">
            <a:spAutoFit/>
          </a:bodyPr>
          <a:lstStyle/>
          <a:p>
            <a:pPr>
              <a:spcBef>
                <a:spcPct val="0"/>
              </a:spcBef>
              <a:buClrTx/>
              <a:buFontTx/>
              <a:buNone/>
              <a:tabLst>
                <a:tab pos="2971800" algn="ctr"/>
                <a:tab pos="5943600" algn="r"/>
              </a:tabLst>
            </a:pPr>
            <a:r>
              <a:rPr lang="en-US" sz="1000" b="1" u="sng" dirty="0">
                <a:solidFill>
                  <a:schemeClr val="bg1"/>
                </a:solidFill>
              </a:rPr>
              <a:t>Proprietary Information</a:t>
            </a:r>
            <a:endParaRPr lang="en-US" sz="1000" u="sng" dirty="0">
              <a:solidFill>
                <a:schemeClr val="bg1"/>
              </a:solidFill>
              <a:ea typeface="Arial Unicode MS" pitchFamily="34" charset="-128"/>
              <a:cs typeface="Arial Unicode MS" pitchFamily="34" charset="-128"/>
            </a:endParaRPr>
          </a:p>
          <a:p>
            <a:pPr>
              <a:spcBef>
                <a:spcPct val="0"/>
              </a:spcBef>
              <a:buClrTx/>
              <a:buFontTx/>
              <a:buNone/>
              <a:tabLst>
                <a:tab pos="2971800" algn="ctr"/>
                <a:tab pos="5943600" algn="r"/>
              </a:tabLst>
            </a:pPr>
            <a:endParaRPr lang="en-US" sz="1000" u="sng" dirty="0">
              <a:solidFill>
                <a:schemeClr val="bg1"/>
              </a:solidFill>
            </a:endParaRPr>
          </a:p>
        </p:txBody>
      </p:sp>
      <p:sp>
        <p:nvSpPr>
          <p:cNvPr id="20" name="Rectangle 14"/>
          <p:cNvSpPr>
            <a:spLocks noChangeArrowheads="1"/>
          </p:cNvSpPr>
          <p:nvPr userDrawn="1"/>
        </p:nvSpPr>
        <p:spPr bwMode="auto">
          <a:xfrm>
            <a:off x="838202" y="6045651"/>
            <a:ext cx="8204200" cy="396875"/>
          </a:xfrm>
          <a:prstGeom prst="rect">
            <a:avLst/>
          </a:prstGeom>
          <a:noFill/>
          <a:ln w="9525">
            <a:noFill/>
            <a:miter lim="800000"/>
            <a:headEnd/>
            <a:tailEnd/>
          </a:ln>
          <a:effectLst/>
        </p:spPr>
        <p:txBody>
          <a:bodyPr>
            <a:spAutoFit/>
          </a:bodyPr>
          <a:lstStyle/>
          <a:p>
            <a:pPr>
              <a:spcBef>
                <a:spcPct val="0"/>
              </a:spcBef>
              <a:buClrTx/>
              <a:buFontTx/>
              <a:buNone/>
            </a:pPr>
            <a:r>
              <a:rPr lang="en-GB" sz="1000" dirty="0">
                <a:solidFill>
                  <a:schemeClr val="bg1"/>
                </a:solidFill>
                <a:ea typeface="Arial Unicode MS" pitchFamily="34" charset="-128"/>
                <a:cs typeface="Arial Unicode MS" pitchFamily="34" charset="-128"/>
              </a:rPr>
              <a:t>"This document and its attachments are confidential.  Any</a:t>
            </a:r>
            <a:r>
              <a:rPr lang="en-US" sz="1000" dirty="0">
                <a:solidFill>
                  <a:schemeClr val="bg1"/>
                </a:solidFill>
                <a:ea typeface="Arial Unicode MS" pitchFamily="34" charset="-128"/>
                <a:cs typeface="Arial Unicode MS" pitchFamily="34" charset="-128"/>
              </a:rPr>
              <a:t> unauthorized copying, disclosure or distribution of the material is strictly forbidden"</a:t>
            </a:r>
          </a:p>
          <a:p>
            <a:pPr>
              <a:spcBef>
                <a:spcPct val="0"/>
              </a:spcBef>
              <a:buClrTx/>
              <a:buFontTx/>
              <a:buNone/>
            </a:pPr>
            <a:r>
              <a:rPr lang="en-US" sz="1000" b="1" dirty="0">
                <a:solidFill>
                  <a:schemeClr val="bg1"/>
                </a:solidFill>
              </a:rPr>
              <a:t>	</a:t>
            </a:r>
            <a:r>
              <a:rPr lang="en-US" sz="1000" dirty="0">
                <a:solidFill>
                  <a:schemeClr val="bg1"/>
                </a:solidFill>
              </a:rPr>
              <a:t> </a:t>
            </a:r>
          </a:p>
        </p:txBody>
      </p:sp>
      <p:sp>
        <p:nvSpPr>
          <p:cNvPr id="21" name="TextBox 23"/>
          <p:cNvSpPr txBox="1">
            <a:spLocks noChangeArrowheads="1"/>
          </p:cNvSpPr>
          <p:nvPr userDrawn="1"/>
        </p:nvSpPr>
        <p:spPr bwMode="auto">
          <a:xfrm>
            <a:off x="3241675" y="3556000"/>
            <a:ext cx="3403600" cy="400050"/>
          </a:xfrm>
          <a:prstGeom prst="rect">
            <a:avLst/>
          </a:prstGeom>
          <a:noFill/>
          <a:ln w="9525">
            <a:noFill/>
            <a:miter lim="800000"/>
            <a:headEnd/>
            <a:tailEnd/>
          </a:ln>
        </p:spPr>
        <p:txBody>
          <a:bodyPr>
            <a:spAutoFit/>
          </a:bodyPr>
          <a:lstStyle/>
          <a:p>
            <a:r>
              <a:rPr lang="en-US" sz="2000" b="1" i="1" dirty="0">
                <a:solidFill>
                  <a:schemeClr val="bg1"/>
                </a:solidFill>
              </a:rPr>
              <a:t>Do The Math</a:t>
            </a:r>
          </a:p>
        </p:txBody>
      </p:sp>
      <p:cxnSp>
        <p:nvCxnSpPr>
          <p:cNvPr id="22" name="Straight Connector 25"/>
          <p:cNvCxnSpPr>
            <a:cxnSpLocks noChangeShapeType="1"/>
          </p:cNvCxnSpPr>
          <p:nvPr userDrawn="1"/>
        </p:nvCxnSpPr>
        <p:spPr bwMode="auto">
          <a:xfrm flipV="1">
            <a:off x="4157663" y="3951288"/>
            <a:ext cx="1554162" cy="0"/>
          </a:xfrm>
          <a:prstGeom prst="line">
            <a:avLst/>
          </a:prstGeom>
          <a:noFill/>
          <a:ln w="38100">
            <a:solidFill>
              <a:schemeClr val="bg1"/>
            </a:solidFill>
            <a:round/>
            <a:headEnd/>
            <a:tailEn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err="1" smtClean="0"/>
              <a:t>MuKyun</a:t>
            </a:r>
            <a:r>
              <a:rPr lang="en-US" dirty="0" smtClean="0"/>
              <a:t> – What is the Key Takeaway from the Slide?</a:t>
            </a:r>
            <a:endParaRPr lang="en-US" dirty="0"/>
          </a:p>
        </p:txBody>
      </p:sp>
      <p:graphicFrame>
        <p:nvGraphicFramePr>
          <p:cNvPr id="15" name="Object 14"/>
          <p:cNvGraphicFramePr>
            <a:graphicFrameLocks noChangeAspect="1"/>
          </p:cNvGraphicFramePr>
          <p:nvPr userDrawn="1"/>
        </p:nvGraphicFramePr>
        <p:xfrm>
          <a:off x="9247188" y="76200"/>
          <a:ext cx="593725" cy="547688"/>
        </p:xfrm>
        <a:graphic>
          <a:graphicData uri="http://schemas.openxmlformats.org/presentationml/2006/ole">
            <mc:AlternateContent xmlns:mc="http://schemas.openxmlformats.org/markup-compatibility/2006">
              <mc:Choice xmlns:v="urn:schemas-microsoft-com:vml" Requires="v">
                <p:oleObj spid="_x0000_s1139780" r:id="rId3" imgW="971686" imgH="895238" progId="PBrush">
                  <p:embed/>
                </p:oleObj>
              </mc:Choice>
              <mc:Fallback>
                <p:oleObj r:id="rId3" imgW="971686" imgH="895238"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7188" y="76200"/>
                        <a:ext cx="5937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Freeform 8"/>
          <p:cNvSpPr/>
          <p:nvPr/>
        </p:nvSpPr>
        <p:spPr>
          <a:xfrm>
            <a:off x="457200" y="1282761"/>
            <a:ext cx="8985248" cy="971303"/>
          </a:xfrm>
          <a:custGeom>
            <a:avLst/>
            <a:gdLst>
              <a:gd name="connsiteX0" fmla="*/ 0 w 8985248"/>
              <a:gd name="connsiteY0" fmla="*/ 97130 h 971303"/>
              <a:gd name="connsiteX1" fmla="*/ 97130 w 8985248"/>
              <a:gd name="connsiteY1" fmla="*/ 0 h 971303"/>
              <a:gd name="connsiteX2" fmla="*/ 8888118 w 8985248"/>
              <a:gd name="connsiteY2" fmla="*/ 0 h 971303"/>
              <a:gd name="connsiteX3" fmla="*/ 8985248 w 8985248"/>
              <a:gd name="connsiteY3" fmla="*/ 97130 h 971303"/>
              <a:gd name="connsiteX4" fmla="*/ 8985248 w 8985248"/>
              <a:gd name="connsiteY4" fmla="*/ 874173 h 971303"/>
              <a:gd name="connsiteX5" fmla="*/ 8888118 w 8985248"/>
              <a:gd name="connsiteY5" fmla="*/ 971303 h 971303"/>
              <a:gd name="connsiteX6" fmla="*/ 97130 w 8985248"/>
              <a:gd name="connsiteY6" fmla="*/ 971303 h 971303"/>
              <a:gd name="connsiteX7" fmla="*/ 0 w 8985248"/>
              <a:gd name="connsiteY7" fmla="*/ 874173 h 971303"/>
              <a:gd name="connsiteX8" fmla="*/ 0 w 8985248"/>
              <a:gd name="connsiteY8" fmla="*/ 97130 h 9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5248" h="971303">
                <a:moveTo>
                  <a:pt x="0" y="97130"/>
                </a:moveTo>
                <a:cubicBezTo>
                  <a:pt x="0" y="43487"/>
                  <a:pt x="43487" y="0"/>
                  <a:pt x="97130" y="0"/>
                </a:cubicBezTo>
                <a:lnTo>
                  <a:pt x="8888118" y="0"/>
                </a:lnTo>
                <a:cubicBezTo>
                  <a:pt x="8941761" y="0"/>
                  <a:pt x="8985248" y="43487"/>
                  <a:pt x="8985248" y="97130"/>
                </a:cubicBezTo>
                <a:lnTo>
                  <a:pt x="8985248" y="874173"/>
                </a:lnTo>
                <a:cubicBezTo>
                  <a:pt x="8985248" y="927816"/>
                  <a:pt x="8941761" y="971303"/>
                  <a:pt x="8888118" y="971303"/>
                </a:cubicBezTo>
                <a:lnTo>
                  <a:pt x="97130" y="971303"/>
                </a:lnTo>
                <a:cubicBezTo>
                  <a:pt x="43487" y="971303"/>
                  <a:pt x="0" y="927816"/>
                  <a:pt x="0" y="874173"/>
                </a:cubicBezTo>
                <a:lnTo>
                  <a:pt x="0" y="97130"/>
                </a:lnTo>
                <a:close/>
              </a:path>
            </a:pathLst>
          </a:custGeom>
          <a:solidFill>
            <a:srgbClr val="D8CBC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6570" tIns="72390" rIns="72390" bIns="72390" numCol="1" spcCol="1270" anchor="t" anchorCtr="0">
            <a:noAutofit/>
          </a:bodyPr>
          <a:lstStyle/>
          <a:p>
            <a:pPr marL="0" lvl="0" indent="0" algn="l" defTabSz="844550">
              <a:lnSpc>
                <a:spcPct val="90000"/>
              </a:lnSpc>
              <a:spcBef>
                <a:spcPct val="0"/>
              </a:spcBef>
              <a:spcAft>
                <a:spcPct val="35000"/>
              </a:spcAft>
              <a:buFont typeface="Webdings" pitchFamily="18" charset="2"/>
              <a:buNone/>
            </a:pPr>
            <a:endParaRPr lang="en-US" sz="1400" kern="1200" dirty="0" smtClean="0">
              <a:solidFill>
                <a:schemeClr val="tx1"/>
              </a:solidFill>
            </a:endParaRPr>
          </a:p>
        </p:txBody>
      </p:sp>
      <p:sp>
        <p:nvSpPr>
          <p:cNvPr id="12" name="Rounded Rectangle 11"/>
          <p:cNvSpPr/>
          <p:nvPr/>
        </p:nvSpPr>
        <p:spPr>
          <a:xfrm>
            <a:off x="554330" y="1379891"/>
            <a:ext cx="1797049" cy="777042"/>
          </a:xfrm>
          <a:prstGeom prst="roundRect">
            <a:avLst/>
          </a:prstGeom>
          <a:solidFill>
            <a:schemeClr val="accent1"/>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marL="0" marR="0" indent="0" algn="l" defTabSz="914400" rtl="0" eaLnBrk="0" fontAlgn="base" latinLnBrk="0" hangingPunct="0">
              <a:lnSpc>
                <a:spcPct val="100000"/>
              </a:lnSpc>
              <a:spcBef>
                <a:spcPct val="10000"/>
              </a:spcBef>
              <a:spcAft>
                <a:spcPct val="0"/>
              </a:spcAft>
              <a:buClr>
                <a:srgbClr val="0B1F65"/>
              </a:buClr>
              <a:buSzTx/>
              <a:buFont typeface="Webdings" pitchFamily="18" charset="2"/>
              <a:buNone/>
              <a:tabLst/>
              <a:defRPr/>
            </a:pPr>
            <a:r>
              <a:rPr lang="en-US" sz="1400" b="1" dirty="0" smtClean="0">
                <a:solidFill>
                  <a:schemeClr val="bg1"/>
                </a:solidFill>
              </a:rPr>
              <a:t>Who is the end consumer?</a:t>
            </a:r>
            <a:endParaRPr lang="en-US" sz="1400" b="1" dirty="0" smtClean="0">
              <a:solidFill>
                <a:schemeClr val="bg1"/>
              </a:solidFill>
              <a:latin typeface="+mn-lt"/>
              <a:ea typeface="+mn-ea"/>
              <a:cs typeface="+mn-cs"/>
            </a:endParaRPr>
          </a:p>
        </p:txBody>
      </p:sp>
      <p:sp>
        <p:nvSpPr>
          <p:cNvPr id="16" name="Freeform 15"/>
          <p:cNvSpPr/>
          <p:nvPr/>
        </p:nvSpPr>
        <p:spPr>
          <a:xfrm>
            <a:off x="457200" y="2351195"/>
            <a:ext cx="8985248" cy="971303"/>
          </a:xfrm>
          <a:custGeom>
            <a:avLst/>
            <a:gdLst>
              <a:gd name="connsiteX0" fmla="*/ 0 w 8985248"/>
              <a:gd name="connsiteY0" fmla="*/ 97130 h 971303"/>
              <a:gd name="connsiteX1" fmla="*/ 97130 w 8985248"/>
              <a:gd name="connsiteY1" fmla="*/ 0 h 971303"/>
              <a:gd name="connsiteX2" fmla="*/ 8888118 w 8985248"/>
              <a:gd name="connsiteY2" fmla="*/ 0 h 971303"/>
              <a:gd name="connsiteX3" fmla="*/ 8985248 w 8985248"/>
              <a:gd name="connsiteY3" fmla="*/ 97130 h 971303"/>
              <a:gd name="connsiteX4" fmla="*/ 8985248 w 8985248"/>
              <a:gd name="connsiteY4" fmla="*/ 874173 h 971303"/>
              <a:gd name="connsiteX5" fmla="*/ 8888118 w 8985248"/>
              <a:gd name="connsiteY5" fmla="*/ 971303 h 971303"/>
              <a:gd name="connsiteX6" fmla="*/ 97130 w 8985248"/>
              <a:gd name="connsiteY6" fmla="*/ 971303 h 971303"/>
              <a:gd name="connsiteX7" fmla="*/ 0 w 8985248"/>
              <a:gd name="connsiteY7" fmla="*/ 874173 h 971303"/>
              <a:gd name="connsiteX8" fmla="*/ 0 w 8985248"/>
              <a:gd name="connsiteY8" fmla="*/ 97130 h 9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5248" h="971303">
                <a:moveTo>
                  <a:pt x="0" y="97130"/>
                </a:moveTo>
                <a:cubicBezTo>
                  <a:pt x="0" y="43487"/>
                  <a:pt x="43487" y="0"/>
                  <a:pt x="97130" y="0"/>
                </a:cubicBezTo>
                <a:lnTo>
                  <a:pt x="8888118" y="0"/>
                </a:lnTo>
                <a:cubicBezTo>
                  <a:pt x="8941761" y="0"/>
                  <a:pt x="8985248" y="43487"/>
                  <a:pt x="8985248" y="97130"/>
                </a:cubicBezTo>
                <a:lnTo>
                  <a:pt x="8985248" y="874173"/>
                </a:lnTo>
                <a:cubicBezTo>
                  <a:pt x="8985248" y="927816"/>
                  <a:pt x="8941761" y="971303"/>
                  <a:pt x="8888118" y="971303"/>
                </a:cubicBezTo>
                <a:lnTo>
                  <a:pt x="97130" y="971303"/>
                </a:lnTo>
                <a:cubicBezTo>
                  <a:pt x="43487" y="971303"/>
                  <a:pt x="0" y="927816"/>
                  <a:pt x="0" y="874173"/>
                </a:cubicBezTo>
                <a:lnTo>
                  <a:pt x="0" y="97130"/>
                </a:lnTo>
                <a:close/>
              </a:path>
            </a:pathLst>
          </a:custGeom>
          <a:solidFill>
            <a:srgbClr val="D8CBC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6570" tIns="72390" rIns="72390" bIns="72390" numCol="1" spcCol="1270" anchor="t" anchorCtr="0">
            <a:noAutofit/>
          </a:bodyPr>
          <a:lstStyle/>
          <a:p>
            <a:pPr marL="0" lvl="0" indent="0" algn="l" defTabSz="844550">
              <a:lnSpc>
                <a:spcPct val="90000"/>
              </a:lnSpc>
              <a:spcBef>
                <a:spcPct val="0"/>
              </a:spcBef>
              <a:spcAft>
                <a:spcPct val="35000"/>
              </a:spcAft>
              <a:buFont typeface="Webdings" pitchFamily="18" charset="2"/>
              <a:buNone/>
            </a:pPr>
            <a:endParaRPr lang="en-US" sz="1400" kern="1200" dirty="0" smtClean="0">
              <a:solidFill>
                <a:schemeClr val="tx1"/>
              </a:solidFill>
            </a:endParaRPr>
          </a:p>
        </p:txBody>
      </p:sp>
      <p:sp>
        <p:nvSpPr>
          <p:cNvPr id="21" name="Rounded Rectangle 20"/>
          <p:cNvSpPr/>
          <p:nvPr/>
        </p:nvSpPr>
        <p:spPr>
          <a:xfrm>
            <a:off x="554330" y="2448325"/>
            <a:ext cx="1797049" cy="777042"/>
          </a:xfrm>
          <a:prstGeom prst="roundRect">
            <a:avLst/>
          </a:prstGeom>
          <a:solidFill>
            <a:schemeClr val="accent1"/>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marL="0" marR="0" indent="0" algn="l" defTabSz="914400" rtl="0" eaLnBrk="0" fontAlgn="base" latinLnBrk="0" hangingPunct="0">
              <a:lnSpc>
                <a:spcPct val="100000"/>
              </a:lnSpc>
              <a:spcBef>
                <a:spcPct val="10000"/>
              </a:spcBef>
              <a:spcAft>
                <a:spcPct val="0"/>
              </a:spcAft>
              <a:buClr>
                <a:srgbClr val="0B1F65"/>
              </a:buClr>
              <a:buSzTx/>
              <a:buFont typeface="Webdings" pitchFamily="18" charset="2"/>
              <a:buNone/>
              <a:tabLst/>
              <a:defRPr/>
            </a:pPr>
            <a:r>
              <a:rPr lang="en-US" sz="1400" b="1" dirty="0" smtClean="0">
                <a:solidFill>
                  <a:schemeClr val="bg1"/>
                </a:solidFill>
              </a:rPr>
              <a:t>What is the business question?</a:t>
            </a:r>
            <a:endParaRPr lang="en-US" sz="1400" b="1" dirty="0" smtClean="0">
              <a:solidFill>
                <a:schemeClr val="bg1"/>
              </a:solidFill>
              <a:latin typeface="+mn-lt"/>
              <a:ea typeface="+mn-ea"/>
              <a:cs typeface="+mn-cs"/>
            </a:endParaRPr>
          </a:p>
        </p:txBody>
      </p:sp>
      <p:sp>
        <p:nvSpPr>
          <p:cNvPr id="22" name="Freeform 21"/>
          <p:cNvSpPr/>
          <p:nvPr/>
        </p:nvSpPr>
        <p:spPr>
          <a:xfrm>
            <a:off x="457200" y="3419629"/>
            <a:ext cx="8985248" cy="971303"/>
          </a:xfrm>
          <a:custGeom>
            <a:avLst/>
            <a:gdLst>
              <a:gd name="connsiteX0" fmla="*/ 0 w 8985248"/>
              <a:gd name="connsiteY0" fmla="*/ 97130 h 971303"/>
              <a:gd name="connsiteX1" fmla="*/ 97130 w 8985248"/>
              <a:gd name="connsiteY1" fmla="*/ 0 h 971303"/>
              <a:gd name="connsiteX2" fmla="*/ 8888118 w 8985248"/>
              <a:gd name="connsiteY2" fmla="*/ 0 h 971303"/>
              <a:gd name="connsiteX3" fmla="*/ 8985248 w 8985248"/>
              <a:gd name="connsiteY3" fmla="*/ 97130 h 971303"/>
              <a:gd name="connsiteX4" fmla="*/ 8985248 w 8985248"/>
              <a:gd name="connsiteY4" fmla="*/ 874173 h 971303"/>
              <a:gd name="connsiteX5" fmla="*/ 8888118 w 8985248"/>
              <a:gd name="connsiteY5" fmla="*/ 971303 h 971303"/>
              <a:gd name="connsiteX6" fmla="*/ 97130 w 8985248"/>
              <a:gd name="connsiteY6" fmla="*/ 971303 h 971303"/>
              <a:gd name="connsiteX7" fmla="*/ 0 w 8985248"/>
              <a:gd name="connsiteY7" fmla="*/ 874173 h 971303"/>
              <a:gd name="connsiteX8" fmla="*/ 0 w 8985248"/>
              <a:gd name="connsiteY8" fmla="*/ 97130 h 9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5248" h="971303">
                <a:moveTo>
                  <a:pt x="0" y="97130"/>
                </a:moveTo>
                <a:cubicBezTo>
                  <a:pt x="0" y="43487"/>
                  <a:pt x="43487" y="0"/>
                  <a:pt x="97130" y="0"/>
                </a:cubicBezTo>
                <a:lnTo>
                  <a:pt x="8888118" y="0"/>
                </a:lnTo>
                <a:cubicBezTo>
                  <a:pt x="8941761" y="0"/>
                  <a:pt x="8985248" y="43487"/>
                  <a:pt x="8985248" y="97130"/>
                </a:cubicBezTo>
                <a:lnTo>
                  <a:pt x="8985248" y="874173"/>
                </a:lnTo>
                <a:cubicBezTo>
                  <a:pt x="8985248" y="927816"/>
                  <a:pt x="8941761" y="971303"/>
                  <a:pt x="8888118" y="971303"/>
                </a:cubicBezTo>
                <a:lnTo>
                  <a:pt x="97130" y="971303"/>
                </a:lnTo>
                <a:cubicBezTo>
                  <a:pt x="43487" y="971303"/>
                  <a:pt x="0" y="927816"/>
                  <a:pt x="0" y="874173"/>
                </a:cubicBezTo>
                <a:lnTo>
                  <a:pt x="0" y="97130"/>
                </a:lnTo>
                <a:close/>
              </a:path>
            </a:pathLst>
          </a:custGeom>
          <a:solidFill>
            <a:srgbClr val="D8CBC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6570" tIns="72390" rIns="72390" bIns="72390" numCol="1" spcCol="1270" anchor="t" anchorCtr="0">
            <a:noAutofit/>
          </a:bodyPr>
          <a:lstStyle/>
          <a:p>
            <a:pPr marL="0" lvl="0" indent="0" algn="l" defTabSz="844550">
              <a:lnSpc>
                <a:spcPct val="90000"/>
              </a:lnSpc>
              <a:spcBef>
                <a:spcPct val="0"/>
              </a:spcBef>
              <a:spcAft>
                <a:spcPct val="35000"/>
              </a:spcAft>
              <a:buFont typeface="Webdings" pitchFamily="18" charset="2"/>
              <a:buNone/>
            </a:pPr>
            <a:endParaRPr lang="en-US" sz="1400" kern="1200" dirty="0">
              <a:solidFill>
                <a:schemeClr val="tx1"/>
              </a:solidFill>
            </a:endParaRPr>
          </a:p>
        </p:txBody>
      </p:sp>
      <p:sp>
        <p:nvSpPr>
          <p:cNvPr id="23" name="Rounded Rectangle 22"/>
          <p:cNvSpPr/>
          <p:nvPr/>
        </p:nvSpPr>
        <p:spPr>
          <a:xfrm>
            <a:off x="554330" y="3516759"/>
            <a:ext cx="1797049" cy="777042"/>
          </a:xfrm>
          <a:prstGeom prst="roundRect">
            <a:avLst/>
          </a:prstGeom>
          <a:solidFill>
            <a:schemeClr val="accent1"/>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l"/>
            <a:r>
              <a:rPr lang="en-US" sz="1400" b="1" dirty="0" smtClean="0"/>
              <a:t>What triggered the question?</a:t>
            </a:r>
          </a:p>
        </p:txBody>
      </p:sp>
      <p:sp>
        <p:nvSpPr>
          <p:cNvPr id="24" name="Freeform 23"/>
          <p:cNvSpPr/>
          <p:nvPr/>
        </p:nvSpPr>
        <p:spPr>
          <a:xfrm>
            <a:off x="457200" y="4488063"/>
            <a:ext cx="8985248" cy="971303"/>
          </a:xfrm>
          <a:custGeom>
            <a:avLst/>
            <a:gdLst>
              <a:gd name="connsiteX0" fmla="*/ 0 w 8985248"/>
              <a:gd name="connsiteY0" fmla="*/ 97130 h 971303"/>
              <a:gd name="connsiteX1" fmla="*/ 97130 w 8985248"/>
              <a:gd name="connsiteY1" fmla="*/ 0 h 971303"/>
              <a:gd name="connsiteX2" fmla="*/ 8888118 w 8985248"/>
              <a:gd name="connsiteY2" fmla="*/ 0 h 971303"/>
              <a:gd name="connsiteX3" fmla="*/ 8985248 w 8985248"/>
              <a:gd name="connsiteY3" fmla="*/ 97130 h 971303"/>
              <a:gd name="connsiteX4" fmla="*/ 8985248 w 8985248"/>
              <a:gd name="connsiteY4" fmla="*/ 874173 h 971303"/>
              <a:gd name="connsiteX5" fmla="*/ 8888118 w 8985248"/>
              <a:gd name="connsiteY5" fmla="*/ 971303 h 971303"/>
              <a:gd name="connsiteX6" fmla="*/ 97130 w 8985248"/>
              <a:gd name="connsiteY6" fmla="*/ 971303 h 971303"/>
              <a:gd name="connsiteX7" fmla="*/ 0 w 8985248"/>
              <a:gd name="connsiteY7" fmla="*/ 874173 h 971303"/>
              <a:gd name="connsiteX8" fmla="*/ 0 w 8985248"/>
              <a:gd name="connsiteY8" fmla="*/ 97130 h 9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5248" h="971303">
                <a:moveTo>
                  <a:pt x="0" y="97130"/>
                </a:moveTo>
                <a:cubicBezTo>
                  <a:pt x="0" y="43487"/>
                  <a:pt x="43487" y="0"/>
                  <a:pt x="97130" y="0"/>
                </a:cubicBezTo>
                <a:lnTo>
                  <a:pt x="8888118" y="0"/>
                </a:lnTo>
                <a:cubicBezTo>
                  <a:pt x="8941761" y="0"/>
                  <a:pt x="8985248" y="43487"/>
                  <a:pt x="8985248" y="97130"/>
                </a:cubicBezTo>
                <a:lnTo>
                  <a:pt x="8985248" y="874173"/>
                </a:lnTo>
                <a:cubicBezTo>
                  <a:pt x="8985248" y="927816"/>
                  <a:pt x="8941761" y="971303"/>
                  <a:pt x="8888118" y="971303"/>
                </a:cubicBezTo>
                <a:lnTo>
                  <a:pt x="97130" y="971303"/>
                </a:lnTo>
                <a:cubicBezTo>
                  <a:pt x="43487" y="971303"/>
                  <a:pt x="0" y="927816"/>
                  <a:pt x="0" y="874173"/>
                </a:cubicBezTo>
                <a:lnTo>
                  <a:pt x="0" y="97130"/>
                </a:lnTo>
                <a:close/>
              </a:path>
            </a:pathLst>
          </a:custGeom>
          <a:solidFill>
            <a:srgbClr val="D8CBC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6570" tIns="72390" rIns="72390" bIns="72390" numCol="1" spcCol="1270" anchor="t" anchorCtr="0">
            <a:noAutofit/>
          </a:bodyPr>
          <a:lstStyle/>
          <a:p>
            <a:pPr marL="0" lvl="0" indent="0" algn="l" defTabSz="844550">
              <a:lnSpc>
                <a:spcPct val="90000"/>
              </a:lnSpc>
              <a:spcBef>
                <a:spcPct val="0"/>
              </a:spcBef>
              <a:spcAft>
                <a:spcPct val="35000"/>
              </a:spcAft>
              <a:buFont typeface="Webdings" pitchFamily="18" charset="2"/>
              <a:buNone/>
            </a:pPr>
            <a:endParaRPr lang="en-US" sz="1400" kern="1200" dirty="0">
              <a:solidFill>
                <a:schemeClr val="tx1"/>
              </a:solidFill>
            </a:endParaRPr>
          </a:p>
        </p:txBody>
      </p:sp>
      <p:sp>
        <p:nvSpPr>
          <p:cNvPr id="25" name="Rounded Rectangle 24"/>
          <p:cNvSpPr/>
          <p:nvPr/>
        </p:nvSpPr>
        <p:spPr>
          <a:xfrm>
            <a:off x="554330" y="4585193"/>
            <a:ext cx="1797049" cy="777042"/>
          </a:xfrm>
          <a:prstGeom prst="roundRect">
            <a:avLst/>
          </a:prstGeom>
          <a:solidFill>
            <a:schemeClr val="accent1"/>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marL="0" marR="0" indent="0" algn="l" defTabSz="914400" rtl="0" eaLnBrk="0" fontAlgn="base" latinLnBrk="0" hangingPunct="0">
              <a:lnSpc>
                <a:spcPct val="100000"/>
              </a:lnSpc>
              <a:spcBef>
                <a:spcPct val="10000"/>
              </a:spcBef>
              <a:spcAft>
                <a:spcPct val="0"/>
              </a:spcAft>
              <a:buClr>
                <a:srgbClr val="0B1F65"/>
              </a:buClr>
              <a:buSzTx/>
              <a:buFont typeface="Webdings" pitchFamily="18" charset="2"/>
              <a:buNone/>
              <a:tabLst/>
              <a:defRPr/>
            </a:pPr>
            <a:r>
              <a:rPr lang="en-US" sz="1400" b="1" dirty="0" smtClean="0">
                <a:solidFill>
                  <a:schemeClr val="bg1"/>
                </a:solidFill>
              </a:rPr>
              <a:t>What do you intend to do with the output?</a:t>
            </a:r>
            <a:endParaRPr lang="en-US" sz="1400" b="1" dirty="0" smtClean="0">
              <a:solidFill>
                <a:schemeClr val="bg1"/>
              </a:solidFill>
              <a:latin typeface="+mn-lt"/>
              <a:ea typeface="+mn-ea"/>
              <a:cs typeface="+mn-cs"/>
            </a:endParaRPr>
          </a:p>
        </p:txBody>
      </p:sp>
      <p:sp>
        <p:nvSpPr>
          <p:cNvPr id="26" name="Freeform 25"/>
          <p:cNvSpPr/>
          <p:nvPr/>
        </p:nvSpPr>
        <p:spPr>
          <a:xfrm>
            <a:off x="457200" y="5556497"/>
            <a:ext cx="8985248" cy="971303"/>
          </a:xfrm>
          <a:custGeom>
            <a:avLst/>
            <a:gdLst>
              <a:gd name="connsiteX0" fmla="*/ 0 w 8985248"/>
              <a:gd name="connsiteY0" fmla="*/ 97130 h 971303"/>
              <a:gd name="connsiteX1" fmla="*/ 97130 w 8985248"/>
              <a:gd name="connsiteY1" fmla="*/ 0 h 971303"/>
              <a:gd name="connsiteX2" fmla="*/ 8888118 w 8985248"/>
              <a:gd name="connsiteY2" fmla="*/ 0 h 971303"/>
              <a:gd name="connsiteX3" fmla="*/ 8985248 w 8985248"/>
              <a:gd name="connsiteY3" fmla="*/ 97130 h 971303"/>
              <a:gd name="connsiteX4" fmla="*/ 8985248 w 8985248"/>
              <a:gd name="connsiteY4" fmla="*/ 874173 h 971303"/>
              <a:gd name="connsiteX5" fmla="*/ 8888118 w 8985248"/>
              <a:gd name="connsiteY5" fmla="*/ 971303 h 971303"/>
              <a:gd name="connsiteX6" fmla="*/ 97130 w 8985248"/>
              <a:gd name="connsiteY6" fmla="*/ 971303 h 971303"/>
              <a:gd name="connsiteX7" fmla="*/ 0 w 8985248"/>
              <a:gd name="connsiteY7" fmla="*/ 874173 h 971303"/>
              <a:gd name="connsiteX8" fmla="*/ 0 w 8985248"/>
              <a:gd name="connsiteY8" fmla="*/ 97130 h 9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5248" h="971303">
                <a:moveTo>
                  <a:pt x="0" y="97130"/>
                </a:moveTo>
                <a:cubicBezTo>
                  <a:pt x="0" y="43487"/>
                  <a:pt x="43487" y="0"/>
                  <a:pt x="97130" y="0"/>
                </a:cubicBezTo>
                <a:lnTo>
                  <a:pt x="8888118" y="0"/>
                </a:lnTo>
                <a:cubicBezTo>
                  <a:pt x="8941761" y="0"/>
                  <a:pt x="8985248" y="43487"/>
                  <a:pt x="8985248" y="97130"/>
                </a:cubicBezTo>
                <a:lnTo>
                  <a:pt x="8985248" y="874173"/>
                </a:lnTo>
                <a:cubicBezTo>
                  <a:pt x="8985248" y="927816"/>
                  <a:pt x="8941761" y="971303"/>
                  <a:pt x="8888118" y="971303"/>
                </a:cubicBezTo>
                <a:lnTo>
                  <a:pt x="97130" y="971303"/>
                </a:lnTo>
                <a:cubicBezTo>
                  <a:pt x="43487" y="971303"/>
                  <a:pt x="0" y="927816"/>
                  <a:pt x="0" y="874173"/>
                </a:cubicBezTo>
                <a:lnTo>
                  <a:pt x="0" y="97130"/>
                </a:lnTo>
                <a:close/>
              </a:path>
            </a:pathLst>
          </a:custGeom>
          <a:solidFill>
            <a:srgbClr val="D8CBC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6570" tIns="72390" rIns="72390" bIns="72390" numCol="1" spcCol="1270" anchor="t" anchorCtr="0">
            <a:noAutofit/>
          </a:bodyPr>
          <a:lstStyle/>
          <a:p>
            <a:pPr marL="0" lvl="0" indent="0" algn="l" defTabSz="844550">
              <a:lnSpc>
                <a:spcPct val="90000"/>
              </a:lnSpc>
              <a:spcBef>
                <a:spcPct val="0"/>
              </a:spcBef>
              <a:spcAft>
                <a:spcPct val="35000"/>
              </a:spcAft>
              <a:buFont typeface="Webdings" pitchFamily="18" charset="2"/>
              <a:buNone/>
            </a:pPr>
            <a:endParaRPr lang="en-US" sz="1400" kern="1200" dirty="0" smtClean="0">
              <a:solidFill>
                <a:schemeClr val="tx1"/>
              </a:solidFill>
            </a:endParaRPr>
          </a:p>
        </p:txBody>
      </p:sp>
      <p:sp>
        <p:nvSpPr>
          <p:cNvPr id="27" name="Rounded Rectangle 26"/>
          <p:cNvSpPr/>
          <p:nvPr/>
        </p:nvSpPr>
        <p:spPr>
          <a:xfrm>
            <a:off x="554330" y="5653627"/>
            <a:ext cx="1797049" cy="777042"/>
          </a:xfrm>
          <a:prstGeom prst="roundRect">
            <a:avLst/>
          </a:prstGeom>
          <a:solidFill>
            <a:schemeClr val="accent1"/>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marL="0" marR="0" indent="0" algn="l" defTabSz="914400" rtl="0" eaLnBrk="0" fontAlgn="base" latinLnBrk="0" hangingPunct="0">
              <a:lnSpc>
                <a:spcPct val="100000"/>
              </a:lnSpc>
              <a:spcBef>
                <a:spcPct val="10000"/>
              </a:spcBef>
              <a:spcAft>
                <a:spcPct val="0"/>
              </a:spcAft>
              <a:buClr>
                <a:srgbClr val="0B1F65"/>
              </a:buClr>
              <a:buSzTx/>
              <a:buFont typeface="Webdings" pitchFamily="18" charset="2"/>
              <a:buNone/>
              <a:tabLst/>
              <a:defRPr/>
            </a:pPr>
            <a:r>
              <a:rPr lang="en-US" sz="1400" b="1" dirty="0" smtClean="0">
                <a:solidFill>
                  <a:schemeClr val="bg1"/>
                </a:solidFill>
              </a:rPr>
              <a:t>What do you ‘expect’ as the outcomes?</a:t>
            </a:r>
            <a:endParaRPr lang="en-US" sz="1400" b="1" dirty="0" smtClean="0">
              <a:solidFill>
                <a:schemeClr val="bg1"/>
              </a:solidFill>
              <a:latin typeface="+mn-lt"/>
              <a:ea typeface="+mn-ea"/>
              <a:cs typeface="+mn-cs"/>
            </a:endParaRPr>
          </a:p>
        </p:txBody>
      </p:sp>
      <p:sp>
        <p:nvSpPr>
          <p:cNvPr id="14" name="Text Placeholder 14"/>
          <p:cNvSpPr>
            <a:spLocks noGrp="1"/>
          </p:cNvSpPr>
          <p:nvPr>
            <p:ph type="body" sz="quarter" idx="14" hasCustomPrompt="1"/>
          </p:nvPr>
        </p:nvSpPr>
        <p:spPr>
          <a:xfrm>
            <a:off x="2351379" y="1311212"/>
            <a:ext cx="7078369" cy="914400"/>
          </a:xfrm>
          <a:ln>
            <a:noFill/>
          </a:ln>
        </p:spPr>
        <p:txBody>
          <a:bodyPr lIns="91440" tIns="0" rIns="91440"/>
          <a:lstStyle>
            <a:lvl1pPr>
              <a:spcBef>
                <a:spcPts val="600"/>
              </a:spcBef>
              <a:defRPr sz="1400" baseline="0"/>
            </a:lvl1pPr>
            <a:lvl2pPr>
              <a:lnSpc>
                <a:spcPct val="100000"/>
              </a:lnSpc>
              <a:spcBef>
                <a:spcPts val="300"/>
              </a:spcBef>
              <a:defRPr sz="1200" baseline="0"/>
            </a:lvl2pPr>
          </a:lstStyle>
          <a:p>
            <a:pPr lvl="0"/>
            <a:r>
              <a:rPr lang="en-US" dirty="0" smtClean="0"/>
              <a:t>Understand who the end consumer of the request would be – in several cases, this may not be the requestor himself/herself</a:t>
            </a:r>
          </a:p>
          <a:p>
            <a:pPr lvl="1"/>
            <a:endParaRPr lang="en-US" dirty="0" smtClean="0"/>
          </a:p>
        </p:txBody>
      </p:sp>
      <p:sp>
        <p:nvSpPr>
          <p:cNvPr id="17" name="Text Placeholder 14"/>
          <p:cNvSpPr>
            <a:spLocks noGrp="1"/>
          </p:cNvSpPr>
          <p:nvPr>
            <p:ph type="body" sz="quarter" idx="15" hasCustomPrompt="1"/>
          </p:nvPr>
        </p:nvSpPr>
        <p:spPr>
          <a:xfrm>
            <a:off x="2351379" y="2379646"/>
            <a:ext cx="7078369" cy="914400"/>
          </a:xfrm>
          <a:ln>
            <a:noFill/>
          </a:ln>
        </p:spPr>
        <p:txBody>
          <a:bodyPr lIns="91440" tIns="0" rIns="91440"/>
          <a:lstStyle>
            <a:lvl1pPr>
              <a:spcBef>
                <a:spcPts val="600"/>
              </a:spcBef>
              <a:defRPr sz="1400" baseline="0"/>
            </a:lvl1pPr>
            <a:lvl2pPr>
              <a:lnSpc>
                <a:spcPct val="100000"/>
              </a:lnSpc>
              <a:spcBef>
                <a:spcPts val="300"/>
              </a:spcBef>
              <a:defRPr sz="1200" baseline="0"/>
            </a:lvl2pPr>
          </a:lstStyle>
          <a:p>
            <a:pPr lvl="0"/>
            <a:r>
              <a:rPr lang="en-US" dirty="0" smtClean="0"/>
              <a:t>Understand the request in business terms and not the specific data or refresh request</a:t>
            </a:r>
          </a:p>
        </p:txBody>
      </p:sp>
      <p:sp>
        <p:nvSpPr>
          <p:cNvPr id="18" name="Text Placeholder 14"/>
          <p:cNvSpPr>
            <a:spLocks noGrp="1"/>
          </p:cNvSpPr>
          <p:nvPr>
            <p:ph type="body" sz="quarter" idx="16" hasCustomPrompt="1"/>
          </p:nvPr>
        </p:nvSpPr>
        <p:spPr>
          <a:xfrm>
            <a:off x="2351379" y="3445029"/>
            <a:ext cx="7078369" cy="914400"/>
          </a:xfrm>
          <a:ln>
            <a:noFill/>
          </a:ln>
        </p:spPr>
        <p:txBody>
          <a:bodyPr lIns="91440" tIns="0" rIns="91440"/>
          <a:lstStyle>
            <a:lvl1pPr>
              <a:spcBef>
                <a:spcPts val="600"/>
              </a:spcBef>
              <a:defRPr sz="1400" baseline="0"/>
            </a:lvl1pPr>
            <a:lvl2pPr>
              <a:lnSpc>
                <a:spcPct val="100000"/>
              </a:lnSpc>
              <a:spcBef>
                <a:spcPts val="300"/>
              </a:spcBef>
              <a:defRPr sz="1200" baseline="0"/>
            </a:lvl2pPr>
          </a:lstStyle>
          <a:p>
            <a:pPr lvl="0"/>
            <a:r>
              <a:rPr lang="en-US" dirty="0" smtClean="0"/>
              <a:t>Understand the factors that drove the requestor to ask this question</a:t>
            </a:r>
          </a:p>
        </p:txBody>
      </p:sp>
      <p:sp>
        <p:nvSpPr>
          <p:cNvPr id="19" name="Text Placeholder 14"/>
          <p:cNvSpPr>
            <a:spLocks noGrp="1"/>
          </p:cNvSpPr>
          <p:nvPr>
            <p:ph type="body" sz="quarter" idx="17" hasCustomPrompt="1"/>
          </p:nvPr>
        </p:nvSpPr>
        <p:spPr>
          <a:xfrm>
            <a:off x="2351379" y="4513463"/>
            <a:ext cx="7078369" cy="914400"/>
          </a:xfrm>
          <a:ln>
            <a:noFill/>
          </a:ln>
        </p:spPr>
        <p:txBody>
          <a:bodyPr lIns="91440" tIns="0" rIns="91440"/>
          <a:lstStyle>
            <a:lvl1pPr>
              <a:spcBef>
                <a:spcPts val="600"/>
              </a:spcBef>
              <a:defRPr sz="1400" baseline="0"/>
            </a:lvl1pPr>
            <a:lvl2pPr>
              <a:lnSpc>
                <a:spcPct val="100000"/>
              </a:lnSpc>
              <a:spcBef>
                <a:spcPts val="300"/>
              </a:spcBef>
              <a:defRPr sz="1200" baseline="0"/>
            </a:lvl2pPr>
          </a:lstStyle>
          <a:p>
            <a:pPr lvl="0"/>
            <a:r>
              <a:rPr lang="en-US" dirty="0" smtClean="0"/>
              <a:t>Understand the consumption of this request – important to be aware since there will be a limited opportunity for re-work in such short cycles</a:t>
            </a:r>
          </a:p>
        </p:txBody>
      </p:sp>
      <p:sp>
        <p:nvSpPr>
          <p:cNvPr id="20" name="Text Placeholder 14"/>
          <p:cNvSpPr>
            <a:spLocks noGrp="1"/>
          </p:cNvSpPr>
          <p:nvPr>
            <p:ph type="body" sz="quarter" idx="18" hasCustomPrompt="1"/>
          </p:nvPr>
        </p:nvSpPr>
        <p:spPr>
          <a:xfrm>
            <a:off x="2351379" y="5581897"/>
            <a:ext cx="7078369" cy="914400"/>
          </a:xfrm>
          <a:ln>
            <a:noFill/>
          </a:ln>
        </p:spPr>
        <p:txBody>
          <a:bodyPr lIns="91440" tIns="0" rIns="91440"/>
          <a:lstStyle>
            <a:lvl1pPr>
              <a:spcBef>
                <a:spcPts val="600"/>
              </a:spcBef>
              <a:defRPr sz="1400" baseline="0"/>
            </a:lvl1pPr>
            <a:lvl2pPr>
              <a:lnSpc>
                <a:spcPct val="100000"/>
              </a:lnSpc>
              <a:spcBef>
                <a:spcPts val="300"/>
              </a:spcBef>
              <a:defRPr sz="1200" baseline="0"/>
            </a:lvl2pPr>
          </a:lstStyle>
          <a:p>
            <a:pPr lvl="0"/>
            <a:r>
              <a:rPr lang="en-US" dirty="0" smtClean="0"/>
              <a:t>Understand the expected ‘takeaways’ from this request – this can be used to validate the output and also define the sniff checks that need to be defined</a:t>
            </a:r>
          </a:p>
        </p:txBody>
      </p:sp>
    </p:spTree>
    <p:extLst>
      <p:ext uri="{BB962C8B-B14F-4D97-AF65-F5344CB8AC3E}">
        <p14:creationId xmlns:p14="http://schemas.microsoft.com/office/powerpoint/2010/main" val="2653357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err="1" smtClean="0"/>
              <a:t>QFIRe</a:t>
            </a:r>
            <a:r>
              <a:rPr lang="en-US" dirty="0" smtClean="0"/>
              <a:t> – What is the Key Takeaway from the Slide?</a:t>
            </a:r>
            <a:endParaRPr lang="en-US" dirty="0"/>
          </a:p>
        </p:txBody>
      </p:sp>
      <p:graphicFrame>
        <p:nvGraphicFramePr>
          <p:cNvPr id="15" name="Object 14"/>
          <p:cNvGraphicFramePr>
            <a:graphicFrameLocks noChangeAspect="1"/>
          </p:cNvGraphicFramePr>
          <p:nvPr userDrawn="1"/>
        </p:nvGraphicFramePr>
        <p:xfrm>
          <a:off x="9247188" y="76200"/>
          <a:ext cx="593725" cy="547688"/>
        </p:xfrm>
        <a:graphic>
          <a:graphicData uri="http://schemas.openxmlformats.org/presentationml/2006/ole">
            <mc:AlternateContent xmlns:mc="http://schemas.openxmlformats.org/markup-compatibility/2006">
              <mc:Choice xmlns:v="urn:schemas-microsoft-com:vml" Requires="v">
                <p:oleObj spid="_x0000_s1140801" r:id="rId3" imgW="971686" imgH="895238" progId="PBrush">
                  <p:embed/>
                </p:oleObj>
              </mc:Choice>
              <mc:Fallback>
                <p:oleObj r:id="rId3" imgW="971686" imgH="895238"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7188" y="76200"/>
                        <a:ext cx="5937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userDrawn="1"/>
        </p:nvSpPr>
        <p:spPr>
          <a:xfrm>
            <a:off x="495300" y="1566331"/>
            <a:ext cx="8641080" cy="762001"/>
          </a:xfrm>
          <a:prstGeom prst="rect">
            <a:avLst/>
          </a:prstGeom>
          <a:solidFill>
            <a:srgbClr val="D8CBCB"/>
          </a:solidFill>
          <a:ln>
            <a:noFill/>
            <a:prstDash val="sysDash"/>
          </a:ln>
        </p:spPr>
        <p:txBody>
          <a:bodyPr wrap="square" tIns="182880" rtlCol="0">
            <a:noAutofit/>
          </a:bodyPr>
          <a:lstStyle/>
          <a:p>
            <a:pPr marL="0" indent="0" algn="l">
              <a:buFont typeface="Webdings" pitchFamily="18" charset="2"/>
              <a:buNone/>
            </a:pPr>
            <a:endParaRPr lang="en-US" sz="1400" dirty="0" smtClean="0"/>
          </a:p>
        </p:txBody>
      </p:sp>
      <p:sp>
        <p:nvSpPr>
          <p:cNvPr id="33" name="TextBox 32"/>
          <p:cNvSpPr txBox="1"/>
          <p:nvPr userDrawn="1"/>
        </p:nvSpPr>
        <p:spPr>
          <a:xfrm>
            <a:off x="495300" y="2662763"/>
            <a:ext cx="4236720" cy="2523068"/>
          </a:xfrm>
          <a:prstGeom prst="rect">
            <a:avLst/>
          </a:prstGeom>
          <a:solidFill>
            <a:srgbClr val="D8CBCB"/>
          </a:solidFill>
          <a:ln>
            <a:noFill/>
            <a:prstDash val="sysDash"/>
          </a:ln>
        </p:spPr>
        <p:txBody>
          <a:bodyPr wrap="square" tIns="91440" rtlCol="0">
            <a:noAutofit/>
          </a:bodyPr>
          <a:lstStyle/>
          <a:p>
            <a:pPr marL="171450" indent="-171450" algn="l">
              <a:buFont typeface="Webdings" pitchFamily="18" charset="2"/>
              <a:buChar char="4"/>
            </a:pPr>
            <a:endParaRPr lang="en-US" sz="1400" dirty="0" smtClean="0"/>
          </a:p>
        </p:txBody>
      </p:sp>
      <p:sp>
        <p:nvSpPr>
          <p:cNvPr id="34" name="TextBox 33"/>
          <p:cNvSpPr txBox="1"/>
          <p:nvPr userDrawn="1"/>
        </p:nvSpPr>
        <p:spPr>
          <a:xfrm>
            <a:off x="495300" y="5524500"/>
            <a:ext cx="8641080" cy="952500"/>
          </a:xfrm>
          <a:prstGeom prst="rect">
            <a:avLst/>
          </a:prstGeom>
          <a:solidFill>
            <a:srgbClr val="CBD3D3"/>
          </a:solidFill>
          <a:ln>
            <a:noFill/>
            <a:prstDash val="sysDash"/>
          </a:ln>
        </p:spPr>
        <p:txBody>
          <a:bodyPr wrap="square" tIns="91440" rtlCol="0">
            <a:noAutofit/>
          </a:bodyPr>
          <a:lstStyle/>
          <a:p>
            <a:pPr marL="171450" indent="-171450" algn="l">
              <a:buFont typeface="Webdings" pitchFamily="18" charset="2"/>
              <a:buChar char="4"/>
            </a:pPr>
            <a:endParaRPr lang="en-US" sz="1400" dirty="0" smtClean="0"/>
          </a:p>
        </p:txBody>
      </p:sp>
      <p:sp>
        <p:nvSpPr>
          <p:cNvPr id="35" name="Text Placeholder 14"/>
          <p:cNvSpPr>
            <a:spLocks noGrp="1"/>
          </p:cNvSpPr>
          <p:nvPr>
            <p:ph type="body" sz="quarter" idx="17" hasCustomPrompt="1"/>
          </p:nvPr>
        </p:nvSpPr>
        <p:spPr>
          <a:xfrm>
            <a:off x="495300" y="5524500"/>
            <a:ext cx="8622792" cy="952500"/>
          </a:xfrm>
          <a:ln>
            <a:noFill/>
          </a:ln>
        </p:spPr>
        <p:txBody>
          <a:bodyPr tIns="91440"/>
          <a:lstStyle>
            <a:lvl1pPr>
              <a:spcBef>
                <a:spcPts val="600"/>
              </a:spcBef>
              <a:defRPr sz="1400" baseline="0"/>
            </a:lvl1pPr>
            <a:lvl2pPr>
              <a:lnSpc>
                <a:spcPct val="100000"/>
              </a:lnSpc>
              <a:spcBef>
                <a:spcPts val="300"/>
              </a:spcBef>
              <a:defRPr sz="1200" baseline="0"/>
            </a:lvl2pPr>
          </a:lstStyle>
          <a:p>
            <a:pPr lvl="0"/>
            <a:r>
              <a:rPr lang="en-US" dirty="0" smtClean="0"/>
              <a:t>Recommendation 1</a:t>
            </a:r>
          </a:p>
          <a:p>
            <a:pPr lvl="1"/>
            <a:r>
              <a:rPr lang="en-US" dirty="0" smtClean="0"/>
              <a:t>Sub-recommendation 1</a:t>
            </a:r>
          </a:p>
          <a:p>
            <a:pPr lvl="0"/>
            <a:r>
              <a:rPr lang="en-US" dirty="0" smtClean="0"/>
              <a:t>Recommendation 2</a:t>
            </a:r>
          </a:p>
        </p:txBody>
      </p:sp>
      <p:sp>
        <p:nvSpPr>
          <p:cNvPr id="36" name="Text Placeholder 14"/>
          <p:cNvSpPr>
            <a:spLocks noGrp="1"/>
          </p:cNvSpPr>
          <p:nvPr>
            <p:ph type="body" sz="quarter" idx="15" hasCustomPrompt="1"/>
          </p:nvPr>
        </p:nvSpPr>
        <p:spPr>
          <a:xfrm>
            <a:off x="495300" y="2662763"/>
            <a:ext cx="4236720" cy="2523067"/>
          </a:xfrm>
          <a:ln>
            <a:noFill/>
          </a:ln>
        </p:spPr>
        <p:txBody>
          <a:bodyPr tIns="91440"/>
          <a:lstStyle>
            <a:lvl1pPr>
              <a:spcBef>
                <a:spcPts val="600"/>
              </a:spcBef>
              <a:defRPr sz="1400" baseline="0"/>
            </a:lvl1pPr>
            <a:lvl2pPr>
              <a:lnSpc>
                <a:spcPct val="100000"/>
              </a:lnSpc>
              <a:spcBef>
                <a:spcPts val="300"/>
              </a:spcBef>
              <a:defRPr sz="1200" baseline="0"/>
            </a:lvl2pPr>
          </a:lstStyle>
          <a:p>
            <a:pPr lvl="0"/>
            <a:r>
              <a:rPr lang="en-US" dirty="0" smtClean="0"/>
              <a:t>Finding 1</a:t>
            </a:r>
          </a:p>
          <a:p>
            <a:pPr lvl="1"/>
            <a:r>
              <a:rPr lang="en-US" dirty="0" smtClean="0"/>
              <a:t>Sub-finding 1</a:t>
            </a:r>
          </a:p>
          <a:p>
            <a:pPr lvl="1"/>
            <a:r>
              <a:rPr lang="en-US" dirty="0" smtClean="0"/>
              <a:t>Sub-finding 2</a:t>
            </a:r>
          </a:p>
          <a:p>
            <a:pPr lvl="0"/>
            <a:r>
              <a:rPr lang="en-US" dirty="0" smtClean="0"/>
              <a:t>Finding 2</a:t>
            </a:r>
          </a:p>
          <a:p>
            <a:pPr lvl="1"/>
            <a:r>
              <a:rPr lang="en-US" dirty="0" smtClean="0"/>
              <a:t>Sub-finding 1</a:t>
            </a:r>
          </a:p>
          <a:p>
            <a:pPr lvl="1"/>
            <a:r>
              <a:rPr lang="en-US" dirty="0" smtClean="0"/>
              <a:t>Sub-finding 2</a:t>
            </a:r>
          </a:p>
          <a:p>
            <a:pPr lvl="0"/>
            <a:r>
              <a:rPr lang="en-US" dirty="0" smtClean="0"/>
              <a:t>Finding 3</a:t>
            </a:r>
          </a:p>
          <a:p>
            <a:pPr lvl="0"/>
            <a:r>
              <a:rPr lang="en-US" dirty="0" smtClean="0"/>
              <a:t>Finding 4</a:t>
            </a:r>
          </a:p>
        </p:txBody>
      </p:sp>
      <p:sp>
        <p:nvSpPr>
          <p:cNvPr id="37" name="Text Placeholder 14"/>
          <p:cNvSpPr>
            <a:spLocks noGrp="1"/>
          </p:cNvSpPr>
          <p:nvPr>
            <p:ph type="body" sz="quarter" idx="14" hasCustomPrompt="1"/>
          </p:nvPr>
        </p:nvSpPr>
        <p:spPr>
          <a:xfrm>
            <a:off x="495300" y="1566331"/>
            <a:ext cx="8622792" cy="762001"/>
          </a:xfrm>
          <a:ln>
            <a:noFill/>
          </a:ln>
        </p:spPr>
        <p:txBody>
          <a:bodyPr tIns="91440"/>
          <a:lstStyle>
            <a:lvl1pPr>
              <a:spcBef>
                <a:spcPts val="600"/>
              </a:spcBef>
              <a:defRPr sz="1400" baseline="0"/>
            </a:lvl1pPr>
            <a:lvl2pPr>
              <a:lnSpc>
                <a:spcPct val="100000"/>
              </a:lnSpc>
              <a:spcBef>
                <a:spcPts val="300"/>
              </a:spcBef>
              <a:defRPr sz="1200" baseline="0"/>
            </a:lvl2pPr>
          </a:lstStyle>
          <a:p>
            <a:pPr lvl="0"/>
            <a:r>
              <a:rPr lang="en-US" dirty="0" smtClean="0"/>
              <a:t>Question</a:t>
            </a:r>
          </a:p>
          <a:p>
            <a:pPr lvl="1"/>
            <a:r>
              <a:rPr lang="en-US" dirty="0" smtClean="0"/>
              <a:t>Sub Question</a:t>
            </a:r>
          </a:p>
        </p:txBody>
      </p:sp>
      <p:sp>
        <p:nvSpPr>
          <p:cNvPr id="38" name="Rounded Rectangle 37"/>
          <p:cNvSpPr/>
          <p:nvPr userDrawn="1"/>
        </p:nvSpPr>
        <p:spPr bwMode="auto">
          <a:xfrm>
            <a:off x="590232" y="1308100"/>
            <a:ext cx="1943100" cy="342900"/>
          </a:xfrm>
          <a:prstGeom prst="roundRect">
            <a:avLst/>
          </a:prstGeom>
          <a:solidFill>
            <a:schemeClr val="accent1"/>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R="0" algn="l" defTabSz="914400" rtl="0" eaLnBrk="1" fontAlgn="base" latinLnBrk="0" hangingPunct="1">
              <a:lnSpc>
                <a:spcPct val="100000"/>
              </a:lnSpc>
              <a:spcBef>
                <a:spcPct val="100000"/>
              </a:spcBef>
              <a:spcAft>
                <a:spcPct val="0"/>
              </a:spcAft>
              <a:buClrTx/>
              <a:buSzTx/>
              <a:tabLst/>
            </a:pPr>
            <a:r>
              <a:rPr lang="en-US" sz="1600" b="1" dirty="0" smtClean="0">
                <a:solidFill>
                  <a:schemeClr val="bg1"/>
                </a:solidFill>
                <a:latin typeface="+mn-lt"/>
                <a:ea typeface="+mn-ea"/>
                <a:cs typeface="+mn-cs"/>
              </a:rPr>
              <a:t>Questions</a:t>
            </a:r>
          </a:p>
        </p:txBody>
      </p:sp>
      <p:sp>
        <p:nvSpPr>
          <p:cNvPr id="39" name="Rounded Rectangle 38"/>
          <p:cNvSpPr/>
          <p:nvPr userDrawn="1"/>
        </p:nvSpPr>
        <p:spPr bwMode="auto">
          <a:xfrm>
            <a:off x="590232" y="2396064"/>
            <a:ext cx="1943100" cy="342900"/>
          </a:xfrm>
          <a:prstGeom prst="roundRect">
            <a:avLst/>
          </a:prstGeom>
          <a:solidFill>
            <a:schemeClr val="accent1"/>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R="0" algn="l" defTabSz="914400" rtl="0" eaLnBrk="1" fontAlgn="base" latinLnBrk="0" hangingPunct="1">
              <a:lnSpc>
                <a:spcPct val="100000"/>
              </a:lnSpc>
              <a:spcBef>
                <a:spcPct val="100000"/>
              </a:spcBef>
              <a:spcAft>
                <a:spcPct val="0"/>
              </a:spcAft>
              <a:buClrTx/>
              <a:buSzTx/>
              <a:tabLst/>
            </a:pPr>
            <a:r>
              <a:rPr lang="en-US" sz="1600" b="1" dirty="0" smtClean="0">
                <a:solidFill>
                  <a:schemeClr val="bg1"/>
                </a:solidFill>
              </a:rPr>
              <a:t>Findings</a:t>
            </a:r>
            <a:endParaRPr lang="en-US" sz="1600" b="1" dirty="0" smtClean="0">
              <a:solidFill>
                <a:schemeClr val="bg1"/>
              </a:solidFill>
              <a:latin typeface="+mn-lt"/>
              <a:ea typeface="+mn-ea"/>
              <a:cs typeface="+mn-cs"/>
            </a:endParaRPr>
          </a:p>
        </p:txBody>
      </p:sp>
      <p:sp>
        <p:nvSpPr>
          <p:cNvPr id="40" name="Rounded Rectangle 39"/>
          <p:cNvSpPr/>
          <p:nvPr userDrawn="1"/>
        </p:nvSpPr>
        <p:spPr bwMode="auto">
          <a:xfrm>
            <a:off x="590232" y="5245100"/>
            <a:ext cx="1943100" cy="342900"/>
          </a:xfrm>
          <a:prstGeom prst="roundRect">
            <a:avLst/>
          </a:prstGeom>
          <a:solidFill>
            <a:schemeClr val="accent2"/>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R="0" algn="l" defTabSz="914400" rtl="0" eaLnBrk="1" fontAlgn="base" latinLnBrk="0" hangingPunct="1">
              <a:lnSpc>
                <a:spcPct val="100000"/>
              </a:lnSpc>
              <a:spcBef>
                <a:spcPct val="100000"/>
              </a:spcBef>
              <a:spcAft>
                <a:spcPct val="0"/>
              </a:spcAft>
              <a:buClrTx/>
              <a:buSzTx/>
              <a:tabLst/>
            </a:pPr>
            <a:r>
              <a:rPr lang="en-US" sz="1600" b="1" dirty="0" smtClean="0">
                <a:solidFill>
                  <a:schemeClr val="bg1"/>
                </a:solidFill>
              </a:rPr>
              <a:t>Recommendations</a:t>
            </a:r>
            <a:endParaRPr lang="en-US" sz="1600" b="1" dirty="0" smtClean="0">
              <a:solidFill>
                <a:schemeClr val="bg1"/>
              </a:solidFill>
              <a:latin typeface="+mn-lt"/>
              <a:ea typeface="+mn-ea"/>
              <a:cs typeface="+mn-cs"/>
            </a:endParaRPr>
          </a:p>
        </p:txBody>
      </p:sp>
      <p:sp>
        <p:nvSpPr>
          <p:cNvPr id="41" name="TextBox 40"/>
          <p:cNvSpPr txBox="1"/>
          <p:nvPr userDrawn="1"/>
        </p:nvSpPr>
        <p:spPr>
          <a:xfrm>
            <a:off x="4894580" y="2662763"/>
            <a:ext cx="4236720" cy="2523068"/>
          </a:xfrm>
          <a:prstGeom prst="rect">
            <a:avLst/>
          </a:prstGeom>
          <a:solidFill>
            <a:srgbClr val="D8CBCB"/>
          </a:solidFill>
          <a:ln>
            <a:noFill/>
            <a:prstDash val="sysDash"/>
          </a:ln>
        </p:spPr>
        <p:txBody>
          <a:bodyPr wrap="square" tIns="91440" rtlCol="0">
            <a:noAutofit/>
          </a:bodyPr>
          <a:lstStyle/>
          <a:p>
            <a:pPr marL="171450" indent="-171450" algn="l">
              <a:buFont typeface="Webdings" pitchFamily="18" charset="2"/>
              <a:buChar char="4"/>
            </a:pPr>
            <a:endParaRPr lang="en-US" sz="1400" dirty="0" smtClean="0"/>
          </a:p>
        </p:txBody>
      </p:sp>
      <p:sp>
        <p:nvSpPr>
          <p:cNvPr id="42" name="Text Placeholder 14"/>
          <p:cNvSpPr>
            <a:spLocks noGrp="1"/>
          </p:cNvSpPr>
          <p:nvPr>
            <p:ph type="body" sz="quarter" idx="18" hasCustomPrompt="1"/>
          </p:nvPr>
        </p:nvSpPr>
        <p:spPr>
          <a:xfrm>
            <a:off x="4894580" y="2662763"/>
            <a:ext cx="4236720" cy="2523067"/>
          </a:xfrm>
          <a:ln>
            <a:noFill/>
          </a:ln>
        </p:spPr>
        <p:txBody>
          <a:bodyPr tIns="91440"/>
          <a:lstStyle>
            <a:lvl1pPr>
              <a:spcBef>
                <a:spcPts val="600"/>
              </a:spcBef>
              <a:defRPr sz="1400" baseline="0"/>
            </a:lvl1pPr>
            <a:lvl2pPr>
              <a:lnSpc>
                <a:spcPct val="100000"/>
              </a:lnSpc>
              <a:spcBef>
                <a:spcPts val="300"/>
              </a:spcBef>
              <a:defRPr sz="1200"/>
            </a:lvl2pPr>
          </a:lstStyle>
          <a:p>
            <a:pPr lvl="0"/>
            <a:r>
              <a:rPr lang="en-US" dirty="0" smtClean="0"/>
              <a:t>Insight 1</a:t>
            </a:r>
          </a:p>
          <a:p>
            <a:pPr lvl="1"/>
            <a:r>
              <a:rPr lang="en-US" dirty="0" smtClean="0"/>
              <a:t>Sub-insight</a:t>
            </a:r>
          </a:p>
          <a:p>
            <a:pPr lvl="1"/>
            <a:r>
              <a:rPr lang="en-US" dirty="0" smtClean="0"/>
              <a:t>Sub-insight</a:t>
            </a:r>
          </a:p>
          <a:p>
            <a:pPr lvl="0"/>
            <a:r>
              <a:rPr lang="en-US" dirty="0" smtClean="0"/>
              <a:t>Insight 2</a:t>
            </a:r>
          </a:p>
          <a:p>
            <a:pPr lvl="0"/>
            <a:r>
              <a:rPr lang="en-US" dirty="0" smtClean="0"/>
              <a:t>Insight 3</a:t>
            </a:r>
          </a:p>
          <a:p>
            <a:pPr lvl="0"/>
            <a:r>
              <a:rPr lang="en-US" dirty="0" smtClean="0"/>
              <a:t>Insight 4</a:t>
            </a:r>
          </a:p>
        </p:txBody>
      </p:sp>
      <p:sp>
        <p:nvSpPr>
          <p:cNvPr id="43" name="Rounded Rectangle 42"/>
          <p:cNvSpPr/>
          <p:nvPr userDrawn="1"/>
        </p:nvSpPr>
        <p:spPr bwMode="auto">
          <a:xfrm>
            <a:off x="4989512" y="2396064"/>
            <a:ext cx="1943100" cy="342900"/>
          </a:xfrm>
          <a:prstGeom prst="roundRect">
            <a:avLst/>
          </a:prstGeom>
          <a:solidFill>
            <a:schemeClr val="accent1"/>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R="0" algn="l" defTabSz="914400" rtl="0" eaLnBrk="1" fontAlgn="base" latinLnBrk="0" hangingPunct="1">
              <a:lnSpc>
                <a:spcPct val="100000"/>
              </a:lnSpc>
              <a:spcBef>
                <a:spcPct val="100000"/>
              </a:spcBef>
              <a:spcAft>
                <a:spcPct val="0"/>
              </a:spcAft>
              <a:buClrTx/>
              <a:buSzTx/>
              <a:tabLst/>
            </a:pPr>
            <a:r>
              <a:rPr lang="en-US" sz="1600" b="1" dirty="0" smtClean="0">
                <a:solidFill>
                  <a:schemeClr val="bg1"/>
                </a:solidFill>
                <a:latin typeface="+mn-lt"/>
                <a:ea typeface="+mn-ea"/>
                <a:cs typeface="+mn-cs"/>
              </a:rPr>
              <a:t>Insights</a:t>
            </a:r>
          </a:p>
        </p:txBody>
      </p:sp>
    </p:spTree>
    <p:extLst>
      <p:ext uri="{BB962C8B-B14F-4D97-AF65-F5344CB8AC3E}">
        <p14:creationId xmlns:p14="http://schemas.microsoft.com/office/powerpoint/2010/main" val="2355875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err="1" smtClean="0"/>
              <a:t>FIRe</a:t>
            </a:r>
            <a:r>
              <a:rPr lang="en-US" dirty="0" smtClean="0"/>
              <a:t> – What is the Key Takeaway from the Slide?</a:t>
            </a:r>
            <a:endParaRPr lang="en-US" dirty="0"/>
          </a:p>
        </p:txBody>
      </p:sp>
      <p:graphicFrame>
        <p:nvGraphicFramePr>
          <p:cNvPr id="15" name="Object 14"/>
          <p:cNvGraphicFramePr>
            <a:graphicFrameLocks noChangeAspect="1"/>
          </p:cNvGraphicFramePr>
          <p:nvPr userDrawn="1"/>
        </p:nvGraphicFramePr>
        <p:xfrm>
          <a:off x="9247188" y="76200"/>
          <a:ext cx="593725" cy="547688"/>
        </p:xfrm>
        <a:graphic>
          <a:graphicData uri="http://schemas.openxmlformats.org/presentationml/2006/ole">
            <mc:AlternateContent xmlns:mc="http://schemas.openxmlformats.org/markup-compatibility/2006">
              <mc:Choice xmlns:v="urn:schemas-microsoft-com:vml" Requires="v">
                <p:oleObj spid="_x0000_s1141825" r:id="rId3" imgW="971686" imgH="895238" progId="PBrush">
                  <p:embed/>
                </p:oleObj>
              </mc:Choice>
              <mc:Fallback>
                <p:oleObj r:id="rId3" imgW="971686" imgH="895238"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7188" y="76200"/>
                        <a:ext cx="5937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userDrawn="1"/>
        </p:nvSpPr>
        <p:spPr>
          <a:xfrm>
            <a:off x="495300" y="1646763"/>
            <a:ext cx="4236720" cy="3001438"/>
          </a:xfrm>
          <a:prstGeom prst="rect">
            <a:avLst/>
          </a:prstGeom>
          <a:solidFill>
            <a:srgbClr val="D8CBCB"/>
          </a:solidFill>
          <a:ln>
            <a:noFill/>
            <a:prstDash val="sysDash"/>
          </a:ln>
        </p:spPr>
        <p:txBody>
          <a:bodyPr wrap="square" tIns="91440" rtlCol="0">
            <a:noAutofit/>
          </a:bodyPr>
          <a:lstStyle/>
          <a:p>
            <a:pPr marL="171450" indent="-171450" algn="l">
              <a:buFont typeface="Webdings" pitchFamily="18" charset="2"/>
              <a:buChar char="4"/>
            </a:pPr>
            <a:endParaRPr lang="en-US" sz="1400" dirty="0" smtClean="0"/>
          </a:p>
        </p:txBody>
      </p:sp>
      <p:sp>
        <p:nvSpPr>
          <p:cNvPr id="17" name="TextBox 16"/>
          <p:cNvSpPr txBox="1"/>
          <p:nvPr userDrawn="1"/>
        </p:nvSpPr>
        <p:spPr>
          <a:xfrm>
            <a:off x="495300" y="5067300"/>
            <a:ext cx="8641080" cy="1384300"/>
          </a:xfrm>
          <a:prstGeom prst="rect">
            <a:avLst/>
          </a:prstGeom>
          <a:solidFill>
            <a:srgbClr val="CBD3D3"/>
          </a:solidFill>
          <a:ln>
            <a:noFill/>
            <a:prstDash val="sysDash"/>
          </a:ln>
        </p:spPr>
        <p:txBody>
          <a:bodyPr wrap="square" tIns="91440" rtlCol="0">
            <a:noAutofit/>
          </a:bodyPr>
          <a:lstStyle/>
          <a:p>
            <a:pPr marL="171450" indent="-171450" algn="l">
              <a:buFont typeface="Webdings" pitchFamily="18" charset="2"/>
              <a:buChar char="4"/>
            </a:pPr>
            <a:endParaRPr lang="en-US" sz="1400" dirty="0" smtClean="0"/>
          </a:p>
        </p:txBody>
      </p:sp>
      <p:sp>
        <p:nvSpPr>
          <p:cNvPr id="18" name="Text Placeholder 14"/>
          <p:cNvSpPr>
            <a:spLocks noGrp="1"/>
          </p:cNvSpPr>
          <p:nvPr>
            <p:ph type="body" sz="quarter" idx="17" hasCustomPrompt="1"/>
          </p:nvPr>
        </p:nvSpPr>
        <p:spPr>
          <a:xfrm>
            <a:off x="495300" y="5067300"/>
            <a:ext cx="8622792" cy="1384300"/>
          </a:xfrm>
          <a:ln>
            <a:noFill/>
          </a:ln>
        </p:spPr>
        <p:txBody>
          <a:bodyPr tIns="91440"/>
          <a:lstStyle>
            <a:lvl1pPr>
              <a:spcBef>
                <a:spcPts val="600"/>
              </a:spcBef>
              <a:defRPr sz="1400" baseline="0"/>
            </a:lvl1pPr>
            <a:lvl2pPr>
              <a:lnSpc>
                <a:spcPct val="100000"/>
              </a:lnSpc>
              <a:spcBef>
                <a:spcPts val="300"/>
              </a:spcBef>
              <a:defRPr sz="1200" baseline="0"/>
            </a:lvl2pPr>
          </a:lstStyle>
          <a:p>
            <a:pPr lvl="0"/>
            <a:r>
              <a:rPr lang="en-US" dirty="0" smtClean="0"/>
              <a:t>Recommendation 1</a:t>
            </a:r>
          </a:p>
          <a:p>
            <a:pPr lvl="1"/>
            <a:r>
              <a:rPr lang="en-US" dirty="0" smtClean="0"/>
              <a:t>Sub-recommendation 1</a:t>
            </a:r>
          </a:p>
          <a:p>
            <a:pPr lvl="0"/>
            <a:r>
              <a:rPr lang="en-US" dirty="0" smtClean="0"/>
              <a:t>Recommendation 2</a:t>
            </a:r>
          </a:p>
        </p:txBody>
      </p:sp>
      <p:sp>
        <p:nvSpPr>
          <p:cNvPr id="19" name="Text Placeholder 14"/>
          <p:cNvSpPr>
            <a:spLocks noGrp="1"/>
          </p:cNvSpPr>
          <p:nvPr>
            <p:ph type="body" sz="quarter" idx="15" hasCustomPrompt="1"/>
          </p:nvPr>
        </p:nvSpPr>
        <p:spPr>
          <a:xfrm>
            <a:off x="495300" y="1646763"/>
            <a:ext cx="4236720" cy="3001437"/>
          </a:xfrm>
          <a:ln>
            <a:noFill/>
          </a:ln>
        </p:spPr>
        <p:txBody>
          <a:bodyPr tIns="91440"/>
          <a:lstStyle>
            <a:lvl1pPr>
              <a:spcBef>
                <a:spcPts val="600"/>
              </a:spcBef>
              <a:defRPr sz="1400" baseline="0"/>
            </a:lvl1pPr>
            <a:lvl2pPr>
              <a:lnSpc>
                <a:spcPct val="100000"/>
              </a:lnSpc>
              <a:spcBef>
                <a:spcPts val="300"/>
              </a:spcBef>
              <a:defRPr sz="1200" baseline="0"/>
            </a:lvl2pPr>
          </a:lstStyle>
          <a:p>
            <a:pPr lvl="0"/>
            <a:r>
              <a:rPr lang="en-US" dirty="0" smtClean="0"/>
              <a:t>Finding 1</a:t>
            </a:r>
          </a:p>
          <a:p>
            <a:pPr lvl="1"/>
            <a:r>
              <a:rPr lang="en-US" dirty="0" smtClean="0"/>
              <a:t>Sub-finding 1</a:t>
            </a:r>
          </a:p>
          <a:p>
            <a:pPr lvl="1"/>
            <a:r>
              <a:rPr lang="en-US" dirty="0" smtClean="0"/>
              <a:t>Sub-finding 2</a:t>
            </a:r>
          </a:p>
          <a:p>
            <a:pPr lvl="0"/>
            <a:r>
              <a:rPr lang="en-US" dirty="0" smtClean="0"/>
              <a:t>Finding 2</a:t>
            </a:r>
          </a:p>
          <a:p>
            <a:pPr lvl="1"/>
            <a:r>
              <a:rPr lang="en-US" dirty="0" smtClean="0"/>
              <a:t>Sub-finding 1</a:t>
            </a:r>
          </a:p>
          <a:p>
            <a:pPr lvl="1"/>
            <a:r>
              <a:rPr lang="en-US" dirty="0" smtClean="0"/>
              <a:t>Sub-finding 2</a:t>
            </a:r>
          </a:p>
          <a:p>
            <a:pPr lvl="0"/>
            <a:r>
              <a:rPr lang="en-US" dirty="0" smtClean="0"/>
              <a:t>Finding 3</a:t>
            </a:r>
          </a:p>
          <a:p>
            <a:pPr lvl="0"/>
            <a:r>
              <a:rPr lang="en-US" dirty="0" smtClean="0"/>
              <a:t>Finding 4</a:t>
            </a:r>
          </a:p>
        </p:txBody>
      </p:sp>
      <p:sp>
        <p:nvSpPr>
          <p:cNvPr id="20" name="Rounded Rectangle 19"/>
          <p:cNvSpPr/>
          <p:nvPr userDrawn="1"/>
        </p:nvSpPr>
        <p:spPr bwMode="auto">
          <a:xfrm>
            <a:off x="590232" y="1380064"/>
            <a:ext cx="1943100" cy="342900"/>
          </a:xfrm>
          <a:prstGeom prst="roundRect">
            <a:avLst/>
          </a:prstGeom>
          <a:solidFill>
            <a:schemeClr val="accent1"/>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R="0" algn="l" defTabSz="914400" rtl="0" eaLnBrk="1" fontAlgn="base" latinLnBrk="0" hangingPunct="1">
              <a:lnSpc>
                <a:spcPct val="100000"/>
              </a:lnSpc>
              <a:spcBef>
                <a:spcPct val="100000"/>
              </a:spcBef>
              <a:spcAft>
                <a:spcPct val="0"/>
              </a:spcAft>
              <a:buClrTx/>
              <a:buSzTx/>
              <a:tabLst/>
            </a:pPr>
            <a:r>
              <a:rPr lang="en-US" sz="1600" b="1" dirty="0" smtClean="0">
                <a:solidFill>
                  <a:schemeClr val="bg1"/>
                </a:solidFill>
              </a:rPr>
              <a:t>Findings</a:t>
            </a:r>
            <a:endParaRPr lang="en-US" sz="1600" b="1" dirty="0" smtClean="0">
              <a:solidFill>
                <a:schemeClr val="bg1"/>
              </a:solidFill>
              <a:latin typeface="+mn-lt"/>
              <a:ea typeface="+mn-ea"/>
              <a:cs typeface="+mn-cs"/>
            </a:endParaRPr>
          </a:p>
        </p:txBody>
      </p:sp>
      <p:sp>
        <p:nvSpPr>
          <p:cNvPr id="21" name="Rounded Rectangle 20"/>
          <p:cNvSpPr/>
          <p:nvPr userDrawn="1"/>
        </p:nvSpPr>
        <p:spPr bwMode="auto">
          <a:xfrm>
            <a:off x="590232" y="4787900"/>
            <a:ext cx="1943100" cy="342900"/>
          </a:xfrm>
          <a:prstGeom prst="roundRect">
            <a:avLst/>
          </a:prstGeom>
          <a:solidFill>
            <a:schemeClr val="accent2"/>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R="0" algn="l" defTabSz="914400" rtl="0" eaLnBrk="1" fontAlgn="base" latinLnBrk="0" hangingPunct="1">
              <a:lnSpc>
                <a:spcPct val="100000"/>
              </a:lnSpc>
              <a:spcBef>
                <a:spcPct val="100000"/>
              </a:spcBef>
              <a:spcAft>
                <a:spcPct val="0"/>
              </a:spcAft>
              <a:buClrTx/>
              <a:buSzTx/>
              <a:tabLst/>
            </a:pPr>
            <a:r>
              <a:rPr lang="en-US" sz="1600" b="1" dirty="0" smtClean="0">
                <a:solidFill>
                  <a:schemeClr val="bg1"/>
                </a:solidFill>
              </a:rPr>
              <a:t>Recommendations</a:t>
            </a:r>
            <a:endParaRPr lang="en-US" sz="1600" b="1" dirty="0" smtClean="0">
              <a:solidFill>
                <a:schemeClr val="bg1"/>
              </a:solidFill>
              <a:latin typeface="+mn-lt"/>
              <a:ea typeface="+mn-ea"/>
              <a:cs typeface="+mn-cs"/>
            </a:endParaRPr>
          </a:p>
        </p:txBody>
      </p:sp>
      <p:sp>
        <p:nvSpPr>
          <p:cNvPr id="22" name="TextBox 21"/>
          <p:cNvSpPr txBox="1"/>
          <p:nvPr userDrawn="1"/>
        </p:nvSpPr>
        <p:spPr>
          <a:xfrm>
            <a:off x="4894580" y="1646763"/>
            <a:ext cx="4236720" cy="3001438"/>
          </a:xfrm>
          <a:prstGeom prst="rect">
            <a:avLst/>
          </a:prstGeom>
          <a:solidFill>
            <a:srgbClr val="D8CBCB"/>
          </a:solidFill>
          <a:ln>
            <a:noFill/>
            <a:prstDash val="sysDash"/>
          </a:ln>
        </p:spPr>
        <p:txBody>
          <a:bodyPr wrap="square" tIns="91440" rtlCol="0">
            <a:noAutofit/>
          </a:bodyPr>
          <a:lstStyle/>
          <a:p>
            <a:pPr marL="171450" indent="-171450" algn="l">
              <a:buFont typeface="Webdings" pitchFamily="18" charset="2"/>
              <a:buChar char="4"/>
            </a:pPr>
            <a:endParaRPr lang="en-US" sz="1400" dirty="0" smtClean="0"/>
          </a:p>
        </p:txBody>
      </p:sp>
      <p:sp>
        <p:nvSpPr>
          <p:cNvPr id="23" name="Text Placeholder 14"/>
          <p:cNvSpPr>
            <a:spLocks noGrp="1"/>
          </p:cNvSpPr>
          <p:nvPr>
            <p:ph type="body" sz="quarter" idx="18" hasCustomPrompt="1"/>
          </p:nvPr>
        </p:nvSpPr>
        <p:spPr>
          <a:xfrm>
            <a:off x="4894580" y="1646763"/>
            <a:ext cx="4236720" cy="3001437"/>
          </a:xfrm>
          <a:ln>
            <a:noFill/>
          </a:ln>
        </p:spPr>
        <p:txBody>
          <a:bodyPr tIns="91440"/>
          <a:lstStyle>
            <a:lvl1pPr>
              <a:spcBef>
                <a:spcPts val="600"/>
              </a:spcBef>
              <a:defRPr sz="1400" baseline="0"/>
            </a:lvl1pPr>
            <a:lvl2pPr>
              <a:lnSpc>
                <a:spcPct val="100000"/>
              </a:lnSpc>
              <a:spcBef>
                <a:spcPts val="300"/>
              </a:spcBef>
              <a:defRPr sz="1200"/>
            </a:lvl2pPr>
          </a:lstStyle>
          <a:p>
            <a:pPr lvl="0"/>
            <a:r>
              <a:rPr lang="en-US" dirty="0" smtClean="0"/>
              <a:t>Insight 1</a:t>
            </a:r>
          </a:p>
          <a:p>
            <a:pPr lvl="1"/>
            <a:r>
              <a:rPr lang="en-US" dirty="0" smtClean="0"/>
              <a:t>Sub-insight</a:t>
            </a:r>
          </a:p>
          <a:p>
            <a:pPr lvl="1"/>
            <a:r>
              <a:rPr lang="en-US" dirty="0" smtClean="0"/>
              <a:t>Sub-insight</a:t>
            </a:r>
          </a:p>
          <a:p>
            <a:pPr lvl="0"/>
            <a:r>
              <a:rPr lang="en-US" dirty="0" smtClean="0"/>
              <a:t>Insight 2</a:t>
            </a:r>
          </a:p>
          <a:p>
            <a:pPr lvl="0"/>
            <a:r>
              <a:rPr lang="en-US" dirty="0" smtClean="0"/>
              <a:t>Insight 3</a:t>
            </a:r>
          </a:p>
          <a:p>
            <a:pPr lvl="0"/>
            <a:r>
              <a:rPr lang="en-US" dirty="0" smtClean="0"/>
              <a:t>Insight 4</a:t>
            </a:r>
          </a:p>
        </p:txBody>
      </p:sp>
      <p:sp>
        <p:nvSpPr>
          <p:cNvPr id="24" name="Rounded Rectangle 23"/>
          <p:cNvSpPr/>
          <p:nvPr userDrawn="1"/>
        </p:nvSpPr>
        <p:spPr bwMode="auto">
          <a:xfrm>
            <a:off x="4989512" y="1380064"/>
            <a:ext cx="1943100" cy="342900"/>
          </a:xfrm>
          <a:prstGeom prst="roundRect">
            <a:avLst/>
          </a:prstGeom>
          <a:solidFill>
            <a:schemeClr val="accent1"/>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R="0" algn="l" defTabSz="914400" rtl="0" eaLnBrk="1" fontAlgn="base" latinLnBrk="0" hangingPunct="1">
              <a:lnSpc>
                <a:spcPct val="100000"/>
              </a:lnSpc>
              <a:spcBef>
                <a:spcPct val="100000"/>
              </a:spcBef>
              <a:spcAft>
                <a:spcPct val="0"/>
              </a:spcAft>
              <a:buClrTx/>
              <a:buSzTx/>
              <a:tabLst/>
            </a:pPr>
            <a:r>
              <a:rPr lang="en-US" sz="1600" b="1" dirty="0" smtClean="0">
                <a:solidFill>
                  <a:schemeClr val="bg1"/>
                </a:solidFill>
                <a:latin typeface="+mn-lt"/>
                <a:ea typeface="+mn-ea"/>
                <a:cs typeface="+mn-cs"/>
              </a:rPr>
              <a:t>Insights</a:t>
            </a:r>
          </a:p>
        </p:txBody>
      </p:sp>
    </p:spTree>
    <p:extLst>
      <p:ext uri="{BB962C8B-B14F-4D97-AF65-F5344CB8AC3E}">
        <p14:creationId xmlns:p14="http://schemas.microsoft.com/office/powerpoint/2010/main" val="3809781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se Study Problem Statement &amp; Approach Slide">
    <p:spTree>
      <p:nvGrpSpPr>
        <p:cNvPr id="1" name=""/>
        <p:cNvGrpSpPr/>
        <p:nvPr/>
      </p:nvGrpSpPr>
      <p:grpSpPr>
        <a:xfrm>
          <a:off x="0" y="0"/>
          <a:ext cx="0" cy="0"/>
          <a:chOff x="0" y="0"/>
          <a:chExt cx="0" cy="0"/>
        </a:xfrm>
      </p:grpSpPr>
      <p:graphicFrame>
        <p:nvGraphicFramePr>
          <p:cNvPr id="1125378" name="Object 113"/>
          <p:cNvGraphicFramePr>
            <a:graphicFrameLocks noChangeAspect="1"/>
          </p:cNvGraphicFramePr>
          <p:nvPr/>
        </p:nvGraphicFramePr>
        <p:xfrm>
          <a:off x="9247188" y="76200"/>
          <a:ext cx="593725" cy="547688"/>
        </p:xfrm>
        <a:graphic>
          <a:graphicData uri="http://schemas.openxmlformats.org/presentationml/2006/ole">
            <mc:AlternateContent xmlns:mc="http://schemas.openxmlformats.org/markup-compatibility/2006">
              <mc:Choice xmlns:v="urn:schemas-microsoft-com:vml" Requires="v">
                <p:oleObj spid="_x0000_s1136714" r:id="rId3" imgW="971686" imgH="895238" progId="PBrush">
                  <p:embed/>
                </p:oleObj>
              </mc:Choice>
              <mc:Fallback>
                <p:oleObj r:id="rId3" imgW="971686" imgH="895238"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7188" y="76200"/>
                        <a:ext cx="593725"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smtClean="0"/>
              <a:t>What is the Key Takeaway from the Slide?</a:t>
            </a:r>
            <a:endParaRPr lang="en-US" dirty="0"/>
          </a:p>
        </p:txBody>
      </p:sp>
      <p:graphicFrame>
        <p:nvGraphicFramePr>
          <p:cNvPr id="7" name="Table 6"/>
          <p:cNvGraphicFramePr>
            <a:graphicFrameLocks noGrp="1"/>
          </p:cNvGraphicFramePr>
          <p:nvPr userDrawn="1">
            <p:extLst>
              <p:ext uri="{D42A27DB-BD31-4B8C-83A1-F6EECF244321}">
                <p14:modId xmlns:p14="http://schemas.microsoft.com/office/powerpoint/2010/main" val="1190187848"/>
              </p:ext>
            </p:extLst>
          </p:nvPr>
        </p:nvGraphicFramePr>
        <p:xfrm>
          <a:off x="443967" y="1431572"/>
          <a:ext cx="4297680" cy="2911828"/>
        </p:xfrm>
        <a:graphic>
          <a:graphicData uri="http://schemas.openxmlformats.org/drawingml/2006/table">
            <a:tbl>
              <a:tblPr firstRow="1" bandRow="1">
                <a:tableStyleId>{69012ECD-51FC-41F1-AA8D-1B2483CD663E}</a:tableStyleId>
              </a:tblPr>
              <a:tblGrid>
                <a:gridCol w="4297680"/>
              </a:tblGrid>
              <a:tr h="365760">
                <a:tc>
                  <a:txBody>
                    <a:bodyPr/>
                    <a:lstStyle/>
                    <a:p>
                      <a:pPr algn="ctr"/>
                      <a:r>
                        <a:rPr lang="en-US" sz="1400" dirty="0" smtClean="0"/>
                        <a:t>Background</a:t>
                      </a:r>
                      <a:endParaRPr lang="en-US" sz="1400" dirty="0"/>
                    </a:p>
                  </a:txBody>
                  <a:tcPr anchor="ctr"/>
                </a:tc>
              </a:tr>
              <a:tr h="2546068">
                <a:tc>
                  <a:txBody>
                    <a:bodyPr/>
                    <a:lstStyle/>
                    <a:p>
                      <a:pPr marL="228600" indent="-228600">
                        <a:spcAft>
                          <a:spcPts val="600"/>
                        </a:spcAft>
                        <a:buFont typeface="Webdings" pitchFamily="18" charset="2"/>
                        <a:buChar char="4"/>
                      </a:pPr>
                      <a:endParaRPr lang="en-US" sz="1200" u="none" dirty="0" smtClean="0"/>
                    </a:p>
                  </a:txBody>
                  <a:tcPr/>
                </a:tc>
              </a:tr>
            </a:tbl>
          </a:graphicData>
        </a:graphic>
      </p:graphicFrame>
      <p:graphicFrame>
        <p:nvGraphicFramePr>
          <p:cNvPr id="8" name="Table 7"/>
          <p:cNvGraphicFramePr>
            <a:graphicFrameLocks noGrp="1"/>
          </p:cNvGraphicFramePr>
          <p:nvPr userDrawn="1">
            <p:extLst>
              <p:ext uri="{D42A27DB-BD31-4B8C-83A1-F6EECF244321}">
                <p14:modId xmlns:p14="http://schemas.microsoft.com/office/powerpoint/2010/main" val="125975410"/>
              </p:ext>
            </p:extLst>
          </p:nvPr>
        </p:nvGraphicFramePr>
        <p:xfrm>
          <a:off x="443967" y="4466872"/>
          <a:ext cx="4297680" cy="1857728"/>
        </p:xfrm>
        <a:graphic>
          <a:graphicData uri="http://schemas.openxmlformats.org/drawingml/2006/table">
            <a:tbl>
              <a:tblPr firstRow="1" bandRow="1">
                <a:tableStyleId>{69012ECD-51FC-41F1-AA8D-1B2483CD663E}</a:tableStyleId>
              </a:tblPr>
              <a:tblGrid>
                <a:gridCol w="4297680"/>
              </a:tblGrid>
              <a:tr h="365760">
                <a:tc>
                  <a:txBody>
                    <a:bodyPr/>
                    <a:lstStyle/>
                    <a:p>
                      <a:pPr algn="ctr"/>
                      <a:r>
                        <a:rPr lang="en-US" sz="1400" dirty="0" smtClean="0"/>
                        <a:t>Objectives</a:t>
                      </a:r>
                      <a:endParaRPr lang="en-US" sz="1400" dirty="0"/>
                    </a:p>
                  </a:txBody>
                  <a:tcPr anchor="ctr"/>
                </a:tc>
              </a:tr>
              <a:tr h="1491968">
                <a:tc>
                  <a:txBody>
                    <a:bodyPr/>
                    <a:lstStyle/>
                    <a:p>
                      <a:pPr marL="228600" indent="-228600">
                        <a:spcAft>
                          <a:spcPts val="600"/>
                        </a:spcAft>
                        <a:buFont typeface="Webdings" pitchFamily="18" charset="2"/>
                        <a:buChar char="4"/>
                      </a:pPr>
                      <a:endParaRPr lang="en-US" sz="1200" u="none" dirty="0" smtClean="0"/>
                    </a:p>
                  </a:txBody>
                  <a:tcPr/>
                </a:tc>
              </a:tr>
            </a:tbl>
          </a:graphicData>
        </a:graphic>
      </p:graphicFrame>
      <p:sp>
        <p:nvSpPr>
          <p:cNvPr id="14" name="Text Placeholder 13"/>
          <p:cNvSpPr>
            <a:spLocks noGrp="1"/>
          </p:cNvSpPr>
          <p:nvPr>
            <p:ph type="body" sz="quarter" idx="11" hasCustomPrompt="1"/>
          </p:nvPr>
        </p:nvSpPr>
        <p:spPr>
          <a:xfrm>
            <a:off x="444500" y="1816100"/>
            <a:ext cx="4297680" cy="2501900"/>
          </a:xfrm>
        </p:spPr>
        <p:txBody>
          <a:bodyPr>
            <a:noAutofit/>
          </a:bodyPr>
          <a:lstStyle>
            <a:lvl1pPr>
              <a:spcBef>
                <a:spcPts val="600"/>
              </a:spcBef>
              <a:defRPr sz="1400" baseline="0"/>
            </a:lvl1pPr>
            <a:lvl2pPr>
              <a:lnSpc>
                <a:spcPct val="100000"/>
              </a:lnSpc>
              <a:spcBef>
                <a:spcPts val="300"/>
              </a:spcBef>
              <a:defRPr sz="1200"/>
            </a:lvl2pPr>
          </a:lstStyle>
          <a:p>
            <a:pPr lvl="0"/>
            <a:r>
              <a:rPr lang="en-US" dirty="0" smtClean="0"/>
              <a:t>What are the relevant facts that serve as the background for this project?</a:t>
            </a:r>
          </a:p>
          <a:p>
            <a:pPr lvl="1"/>
            <a:r>
              <a:rPr lang="en-US" dirty="0" smtClean="0"/>
              <a:t>Second level</a:t>
            </a:r>
          </a:p>
        </p:txBody>
      </p:sp>
      <p:sp>
        <p:nvSpPr>
          <p:cNvPr id="24" name="Text Placeholder 13"/>
          <p:cNvSpPr>
            <a:spLocks noGrp="1"/>
          </p:cNvSpPr>
          <p:nvPr>
            <p:ph type="body" sz="quarter" idx="13" hasCustomPrompt="1"/>
          </p:nvPr>
        </p:nvSpPr>
        <p:spPr>
          <a:xfrm>
            <a:off x="444500" y="4851400"/>
            <a:ext cx="4297680" cy="1473200"/>
          </a:xfrm>
        </p:spPr>
        <p:txBody>
          <a:bodyPr>
            <a:noAutofit/>
          </a:bodyPr>
          <a:lstStyle>
            <a:lvl1pPr>
              <a:spcBef>
                <a:spcPts val="600"/>
              </a:spcBef>
              <a:defRPr sz="1400"/>
            </a:lvl1pPr>
            <a:lvl2pPr>
              <a:spcBef>
                <a:spcPts val="300"/>
              </a:spcBef>
              <a:defRPr sz="1200"/>
            </a:lvl2pPr>
          </a:lstStyle>
          <a:p>
            <a:pPr lvl="0"/>
            <a:r>
              <a:rPr lang="en-US" dirty="0" smtClean="0"/>
              <a:t>Describe the key project objectives</a:t>
            </a:r>
          </a:p>
          <a:p>
            <a:pPr lvl="1"/>
            <a:r>
              <a:rPr lang="en-US" dirty="0" smtClean="0"/>
              <a:t>Second level</a:t>
            </a:r>
          </a:p>
        </p:txBody>
      </p:sp>
      <p:graphicFrame>
        <p:nvGraphicFramePr>
          <p:cNvPr id="11" name="Table 10"/>
          <p:cNvGraphicFramePr>
            <a:graphicFrameLocks noGrp="1"/>
          </p:cNvGraphicFramePr>
          <p:nvPr userDrawn="1">
            <p:extLst>
              <p:ext uri="{D42A27DB-BD31-4B8C-83A1-F6EECF244321}">
                <p14:modId xmlns:p14="http://schemas.microsoft.com/office/powerpoint/2010/main" val="2624382110"/>
              </p:ext>
            </p:extLst>
          </p:nvPr>
        </p:nvGraphicFramePr>
        <p:xfrm>
          <a:off x="5181067" y="1431572"/>
          <a:ext cx="4297680" cy="4893028"/>
        </p:xfrm>
        <a:graphic>
          <a:graphicData uri="http://schemas.openxmlformats.org/drawingml/2006/table">
            <a:tbl>
              <a:tblPr firstRow="1" bandRow="1">
                <a:tableStyleId>{69012ECD-51FC-41F1-AA8D-1B2483CD663E}</a:tableStyleId>
              </a:tblPr>
              <a:tblGrid>
                <a:gridCol w="4297680"/>
              </a:tblGrid>
              <a:tr h="365760">
                <a:tc>
                  <a:txBody>
                    <a:bodyPr/>
                    <a:lstStyle/>
                    <a:p>
                      <a:pPr algn="ctr"/>
                      <a:r>
                        <a:rPr lang="en-US" sz="1400" dirty="0" smtClean="0"/>
                        <a:t>Approach</a:t>
                      </a:r>
                      <a:endParaRPr lang="en-US" sz="1400" dirty="0"/>
                    </a:p>
                  </a:txBody>
                  <a:tcPr anchor="ctr"/>
                </a:tc>
              </a:tr>
              <a:tr h="4527268">
                <a:tc>
                  <a:txBody>
                    <a:bodyPr/>
                    <a:lstStyle/>
                    <a:p>
                      <a:pPr marL="228600" indent="-228600">
                        <a:spcAft>
                          <a:spcPts val="600"/>
                        </a:spcAft>
                        <a:buFont typeface="Webdings" pitchFamily="18" charset="2"/>
                        <a:buChar char="4"/>
                      </a:pPr>
                      <a:endParaRPr lang="en-US" sz="1200" u="none" dirty="0" smtClean="0"/>
                    </a:p>
                  </a:txBody>
                  <a:tcPr/>
                </a:tc>
              </a:tr>
            </a:tbl>
          </a:graphicData>
        </a:graphic>
      </p:graphicFrame>
      <p:sp>
        <p:nvSpPr>
          <p:cNvPr id="13" name="Text Placeholder 13"/>
          <p:cNvSpPr>
            <a:spLocks noGrp="1"/>
          </p:cNvSpPr>
          <p:nvPr>
            <p:ph type="body" sz="quarter" idx="14" hasCustomPrompt="1"/>
          </p:nvPr>
        </p:nvSpPr>
        <p:spPr>
          <a:xfrm>
            <a:off x="5181600" y="1816100"/>
            <a:ext cx="4297680" cy="4508500"/>
          </a:xfrm>
        </p:spPr>
        <p:txBody>
          <a:bodyPr>
            <a:noAutofit/>
          </a:bodyPr>
          <a:lstStyle>
            <a:lvl1pPr>
              <a:spcBef>
                <a:spcPts val="600"/>
              </a:spcBef>
              <a:defRPr sz="1400" baseline="0"/>
            </a:lvl1pPr>
            <a:lvl2pPr>
              <a:lnSpc>
                <a:spcPct val="100000"/>
              </a:lnSpc>
              <a:spcBef>
                <a:spcPts val="300"/>
              </a:spcBef>
              <a:defRPr sz="1200"/>
            </a:lvl2pPr>
          </a:lstStyle>
          <a:p>
            <a:pPr lvl="0"/>
            <a:r>
              <a:rPr lang="en-US" dirty="0" smtClean="0"/>
              <a:t>Describe the approach used by Mu Sigma in this project.  You can insert text or paste graphics in this box</a:t>
            </a:r>
          </a:p>
          <a:p>
            <a:pPr lvl="1"/>
            <a:r>
              <a:rPr lang="en-US" dirty="0" smtClean="0"/>
              <a:t>Second level</a:t>
            </a:r>
          </a:p>
        </p:txBody>
      </p:sp>
      <p:sp>
        <p:nvSpPr>
          <p:cNvPr id="2" name="Right Arrow 1"/>
          <p:cNvSpPr/>
          <p:nvPr userDrawn="1"/>
        </p:nvSpPr>
        <p:spPr bwMode="auto">
          <a:xfrm>
            <a:off x="4829492" y="2895600"/>
            <a:ext cx="274320" cy="1828800"/>
          </a:xfrm>
          <a:prstGeom prst="rightArrow">
            <a:avLst>
              <a:gd name="adj1" fmla="val 50000"/>
              <a:gd name="adj2" fmla="val 100000"/>
            </a:avLst>
          </a:prstGeom>
          <a:solidFill>
            <a:schemeClr val="accent2"/>
          </a:solidFill>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Tree>
    <p:extLst>
      <p:ext uri="{BB962C8B-B14F-4D97-AF65-F5344CB8AC3E}">
        <p14:creationId xmlns:p14="http://schemas.microsoft.com/office/powerpoint/2010/main" val="3829149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se Study Findings and Impact Slide">
    <p:spTree>
      <p:nvGrpSpPr>
        <p:cNvPr id="1" name=""/>
        <p:cNvGrpSpPr/>
        <p:nvPr/>
      </p:nvGrpSpPr>
      <p:grpSpPr>
        <a:xfrm>
          <a:off x="0" y="0"/>
          <a:ext cx="0" cy="0"/>
          <a:chOff x="0" y="0"/>
          <a:chExt cx="0" cy="0"/>
        </a:xfrm>
      </p:grpSpPr>
      <p:graphicFrame>
        <p:nvGraphicFramePr>
          <p:cNvPr id="1125378" name="Object 113"/>
          <p:cNvGraphicFramePr>
            <a:graphicFrameLocks noChangeAspect="1"/>
          </p:cNvGraphicFramePr>
          <p:nvPr/>
        </p:nvGraphicFramePr>
        <p:xfrm>
          <a:off x="9247188" y="76200"/>
          <a:ext cx="593725" cy="547688"/>
        </p:xfrm>
        <a:graphic>
          <a:graphicData uri="http://schemas.openxmlformats.org/presentationml/2006/ole">
            <mc:AlternateContent xmlns:mc="http://schemas.openxmlformats.org/markup-compatibility/2006">
              <mc:Choice xmlns:v="urn:schemas-microsoft-com:vml" Requires="v">
                <p:oleObj spid="_x0000_s1137736" r:id="rId3" imgW="971686" imgH="895238" progId="PBrush">
                  <p:embed/>
                </p:oleObj>
              </mc:Choice>
              <mc:Fallback>
                <p:oleObj r:id="rId3" imgW="971686" imgH="895238"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7188" y="76200"/>
                        <a:ext cx="593725"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smtClean="0"/>
              <a:t>What is the Key Takeaway from the Slide?</a:t>
            </a:r>
            <a:endParaRPr lang="en-US" dirty="0"/>
          </a:p>
        </p:txBody>
      </p:sp>
      <p:graphicFrame>
        <p:nvGraphicFramePr>
          <p:cNvPr id="11" name="Table 10"/>
          <p:cNvGraphicFramePr>
            <a:graphicFrameLocks noGrp="1"/>
          </p:cNvGraphicFramePr>
          <p:nvPr userDrawn="1">
            <p:extLst>
              <p:ext uri="{D42A27DB-BD31-4B8C-83A1-F6EECF244321}">
                <p14:modId xmlns:p14="http://schemas.microsoft.com/office/powerpoint/2010/main" val="1682896122"/>
              </p:ext>
            </p:extLst>
          </p:nvPr>
        </p:nvGraphicFramePr>
        <p:xfrm>
          <a:off x="5181067" y="1431572"/>
          <a:ext cx="4297680" cy="4893028"/>
        </p:xfrm>
        <a:graphic>
          <a:graphicData uri="http://schemas.openxmlformats.org/drawingml/2006/table">
            <a:tbl>
              <a:tblPr firstRow="1" bandRow="1">
                <a:tableStyleId>{69012ECD-51FC-41F1-AA8D-1B2483CD663E}</a:tableStyleId>
              </a:tblPr>
              <a:tblGrid>
                <a:gridCol w="4297680"/>
              </a:tblGrid>
              <a:tr h="365760">
                <a:tc>
                  <a:txBody>
                    <a:bodyPr/>
                    <a:lstStyle/>
                    <a:p>
                      <a:pPr algn="ctr"/>
                      <a:r>
                        <a:rPr lang="en-US" sz="1400" dirty="0" smtClean="0"/>
                        <a:t>Analysis</a:t>
                      </a:r>
                      <a:r>
                        <a:rPr lang="en-US" sz="1400" baseline="0" dirty="0" smtClean="0"/>
                        <a:t> Illustrations</a:t>
                      </a:r>
                      <a:endParaRPr lang="en-US" sz="1400" dirty="0"/>
                    </a:p>
                  </a:txBody>
                  <a:tcPr anchor="ctr"/>
                </a:tc>
              </a:tr>
              <a:tr h="4527268">
                <a:tc>
                  <a:txBody>
                    <a:bodyPr/>
                    <a:lstStyle/>
                    <a:p>
                      <a:pPr marL="228600" indent="-228600">
                        <a:spcAft>
                          <a:spcPts val="600"/>
                        </a:spcAft>
                        <a:buFont typeface="Webdings" pitchFamily="18" charset="2"/>
                        <a:buChar char="4"/>
                      </a:pPr>
                      <a:endParaRPr lang="en-US" sz="1200" u="none" dirty="0" smtClean="0"/>
                    </a:p>
                  </a:txBody>
                  <a:tcPr/>
                </a:tc>
              </a:tr>
            </a:tbl>
          </a:graphicData>
        </a:graphic>
      </p:graphicFrame>
      <p:sp>
        <p:nvSpPr>
          <p:cNvPr id="13" name="Text Placeholder 13"/>
          <p:cNvSpPr>
            <a:spLocks noGrp="1"/>
          </p:cNvSpPr>
          <p:nvPr>
            <p:ph type="body" sz="quarter" idx="14" hasCustomPrompt="1"/>
          </p:nvPr>
        </p:nvSpPr>
        <p:spPr>
          <a:xfrm>
            <a:off x="5181600" y="1816100"/>
            <a:ext cx="4297680" cy="4508500"/>
          </a:xfrm>
        </p:spPr>
        <p:txBody>
          <a:bodyPr>
            <a:noAutofit/>
          </a:bodyPr>
          <a:lstStyle>
            <a:lvl1pPr>
              <a:spcBef>
                <a:spcPts val="600"/>
              </a:spcBef>
              <a:defRPr sz="1400" baseline="0"/>
            </a:lvl1pPr>
            <a:lvl2pPr>
              <a:lnSpc>
                <a:spcPct val="100000"/>
              </a:lnSpc>
              <a:spcBef>
                <a:spcPts val="300"/>
              </a:spcBef>
              <a:defRPr sz="1200"/>
            </a:lvl2pPr>
          </a:lstStyle>
          <a:p>
            <a:pPr lvl="0"/>
            <a:r>
              <a:rPr lang="en-US" dirty="0" smtClean="0"/>
              <a:t>Paste charts/graphics that illustrate key analysis outputs and support the key findings</a:t>
            </a:r>
          </a:p>
          <a:p>
            <a:pPr lvl="1"/>
            <a:r>
              <a:rPr lang="en-US" dirty="0" smtClean="0"/>
              <a:t>Second level</a:t>
            </a:r>
          </a:p>
        </p:txBody>
      </p:sp>
      <p:sp>
        <p:nvSpPr>
          <p:cNvPr id="2" name="Right Arrow 1"/>
          <p:cNvSpPr/>
          <p:nvPr userDrawn="1"/>
        </p:nvSpPr>
        <p:spPr bwMode="auto">
          <a:xfrm>
            <a:off x="4829492" y="1981200"/>
            <a:ext cx="274320" cy="1371600"/>
          </a:xfrm>
          <a:prstGeom prst="rightArrow">
            <a:avLst>
              <a:gd name="adj1" fmla="val 50000"/>
              <a:gd name="adj2" fmla="val 100000"/>
            </a:avLst>
          </a:prstGeom>
          <a:solidFill>
            <a:schemeClr val="accent2"/>
          </a:solidFill>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graphicFrame>
        <p:nvGraphicFramePr>
          <p:cNvPr id="12" name="Table 11"/>
          <p:cNvGraphicFramePr>
            <a:graphicFrameLocks noGrp="1"/>
          </p:cNvGraphicFramePr>
          <p:nvPr userDrawn="1">
            <p:extLst>
              <p:ext uri="{D42A27DB-BD31-4B8C-83A1-F6EECF244321}">
                <p14:modId xmlns:p14="http://schemas.microsoft.com/office/powerpoint/2010/main" val="2388452680"/>
              </p:ext>
            </p:extLst>
          </p:nvPr>
        </p:nvGraphicFramePr>
        <p:xfrm>
          <a:off x="443967" y="1431572"/>
          <a:ext cx="4297680" cy="2378428"/>
        </p:xfrm>
        <a:graphic>
          <a:graphicData uri="http://schemas.openxmlformats.org/drawingml/2006/table">
            <a:tbl>
              <a:tblPr firstRow="1" bandRow="1">
                <a:tableStyleId>{69012ECD-51FC-41F1-AA8D-1B2483CD663E}</a:tableStyleId>
              </a:tblPr>
              <a:tblGrid>
                <a:gridCol w="4297680"/>
              </a:tblGrid>
              <a:tr h="365760">
                <a:tc>
                  <a:txBody>
                    <a:bodyPr/>
                    <a:lstStyle/>
                    <a:p>
                      <a:pPr algn="ctr"/>
                      <a:r>
                        <a:rPr lang="en-US" sz="1400" dirty="0" smtClean="0"/>
                        <a:t>Key Findings</a:t>
                      </a:r>
                      <a:endParaRPr lang="en-US" sz="1400" dirty="0"/>
                    </a:p>
                  </a:txBody>
                  <a:tcPr anchor="ctr"/>
                </a:tc>
              </a:tr>
              <a:tr h="2012668">
                <a:tc>
                  <a:txBody>
                    <a:bodyPr/>
                    <a:lstStyle/>
                    <a:p>
                      <a:pPr marL="228600" indent="-228600">
                        <a:spcAft>
                          <a:spcPts val="600"/>
                        </a:spcAft>
                        <a:buFont typeface="Webdings" pitchFamily="18" charset="2"/>
                        <a:buChar char="4"/>
                      </a:pPr>
                      <a:endParaRPr lang="en-US" sz="1200" u="none" dirty="0" smtClean="0"/>
                    </a:p>
                  </a:txBody>
                  <a:tcPr/>
                </a:tc>
              </a:tr>
            </a:tbl>
          </a:graphicData>
        </a:graphic>
      </p:graphicFrame>
      <p:graphicFrame>
        <p:nvGraphicFramePr>
          <p:cNvPr id="15" name="Table 14"/>
          <p:cNvGraphicFramePr>
            <a:graphicFrameLocks noGrp="1"/>
          </p:cNvGraphicFramePr>
          <p:nvPr userDrawn="1">
            <p:extLst>
              <p:ext uri="{D42A27DB-BD31-4B8C-83A1-F6EECF244321}">
                <p14:modId xmlns:p14="http://schemas.microsoft.com/office/powerpoint/2010/main" val="1848217573"/>
              </p:ext>
            </p:extLst>
          </p:nvPr>
        </p:nvGraphicFramePr>
        <p:xfrm>
          <a:off x="443967" y="3933472"/>
          <a:ext cx="4297680" cy="2391128"/>
        </p:xfrm>
        <a:graphic>
          <a:graphicData uri="http://schemas.openxmlformats.org/drawingml/2006/table">
            <a:tbl>
              <a:tblPr firstRow="1" bandRow="1">
                <a:tableStyleId>{69012ECD-51FC-41F1-AA8D-1B2483CD663E}</a:tableStyleId>
              </a:tblPr>
              <a:tblGrid>
                <a:gridCol w="4297680"/>
              </a:tblGrid>
              <a:tr h="365760">
                <a:tc>
                  <a:txBody>
                    <a:bodyPr/>
                    <a:lstStyle/>
                    <a:p>
                      <a:pPr algn="ctr"/>
                      <a:r>
                        <a:rPr lang="en-US" sz="1400" dirty="0" smtClean="0"/>
                        <a:t>Business Impact</a:t>
                      </a:r>
                      <a:endParaRPr lang="en-US" sz="1400" dirty="0"/>
                    </a:p>
                  </a:txBody>
                  <a:tcPr anchor="ctr"/>
                </a:tc>
              </a:tr>
              <a:tr h="2025368">
                <a:tc>
                  <a:txBody>
                    <a:bodyPr/>
                    <a:lstStyle/>
                    <a:p>
                      <a:pPr marL="228600" indent="-228600">
                        <a:spcAft>
                          <a:spcPts val="600"/>
                        </a:spcAft>
                        <a:buFont typeface="Webdings" pitchFamily="18" charset="2"/>
                        <a:buChar char="4"/>
                      </a:pPr>
                      <a:endParaRPr lang="en-US" sz="1200" u="none" dirty="0" smtClean="0"/>
                    </a:p>
                  </a:txBody>
                  <a:tcPr/>
                </a:tc>
              </a:tr>
            </a:tbl>
          </a:graphicData>
        </a:graphic>
      </p:graphicFrame>
      <p:sp>
        <p:nvSpPr>
          <p:cNvPr id="16" name="Text Placeholder 13"/>
          <p:cNvSpPr>
            <a:spLocks noGrp="1"/>
          </p:cNvSpPr>
          <p:nvPr>
            <p:ph type="body" sz="quarter" idx="11" hasCustomPrompt="1"/>
          </p:nvPr>
        </p:nvSpPr>
        <p:spPr>
          <a:xfrm>
            <a:off x="444500" y="1816100"/>
            <a:ext cx="4297680" cy="1993900"/>
          </a:xfrm>
        </p:spPr>
        <p:txBody>
          <a:bodyPr>
            <a:noAutofit/>
          </a:bodyPr>
          <a:lstStyle>
            <a:lvl1pPr>
              <a:spcBef>
                <a:spcPts val="600"/>
              </a:spcBef>
              <a:defRPr sz="1400" baseline="0"/>
            </a:lvl1pPr>
            <a:lvl2pPr>
              <a:lnSpc>
                <a:spcPct val="100000"/>
              </a:lnSpc>
              <a:spcBef>
                <a:spcPts val="300"/>
              </a:spcBef>
              <a:defRPr sz="1200"/>
            </a:lvl2pPr>
          </a:lstStyle>
          <a:p>
            <a:pPr lvl="0"/>
            <a:r>
              <a:rPr lang="en-US" dirty="0" smtClean="0"/>
              <a:t>Describe the findings/insights obtained from the analysis</a:t>
            </a:r>
          </a:p>
          <a:p>
            <a:pPr lvl="1"/>
            <a:r>
              <a:rPr lang="en-US" dirty="0" smtClean="0"/>
              <a:t>Second level</a:t>
            </a:r>
          </a:p>
        </p:txBody>
      </p:sp>
      <p:sp>
        <p:nvSpPr>
          <p:cNvPr id="17" name="Text Placeholder 13"/>
          <p:cNvSpPr>
            <a:spLocks noGrp="1"/>
          </p:cNvSpPr>
          <p:nvPr>
            <p:ph type="body" sz="quarter" idx="13" hasCustomPrompt="1"/>
          </p:nvPr>
        </p:nvSpPr>
        <p:spPr>
          <a:xfrm>
            <a:off x="444500" y="4318000"/>
            <a:ext cx="4297680" cy="2006600"/>
          </a:xfrm>
        </p:spPr>
        <p:txBody>
          <a:bodyPr>
            <a:noAutofit/>
          </a:bodyPr>
          <a:lstStyle>
            <a:lvl1pPr>
              <a:spcBef>
                <a:spcPts val="600"/>
              </a:spcBef>
              <a:defRPr sz="1400" baseline="0"/>
            </a:lvl1pPr>
            <a:lvl2pPr>
              <a:spcBef>
                <a:spcPts val="300"/>
              </a:spcBef>
              <a:defRPr sz="1200"/>
            </a:lvl2pPr>
          </a:lstStyle>
          <a:p>
            <a:pPr lvl="0"/>
            <a:r>
              <a:rPr lang="en-US" dirty="0" smtClean="0"/>
              <a:t>What was the real/projected impact of the project on the business?</a:t>
            </a:r>
          </a:p>
          <a:p>
            <a:pPr lvl="1"/>
            <a:r>
              <a:rPr lang="en-US" dirty="0" smtClean="0"/>
              <a:t>Second level</a:t>
            </a:r>
          </a:p>
        </p:txBody>
      </p:sp>
      <p:sp>
        <p:nvSpPr>
          <p:cNvPr id="18" name="Right Arrow 17"/>
          <p:cNvSpPr/>
          <p:nvPr userDrawn="1"/>
        </p:nvSpPr>
        <p:spPr bwMode="auto">
          <a:xfrm rot="10800000">
            <a:off x="4829492" y="4419600"/>
            <a:ext cx="274320" cy="1371600"/>
          </a:xfrm>
          <a:prstGeom prst="rightArrow">
            <a:avLst>
              <a:gd name="adj1" fmla="val 50000"/>
              <a:gd name="adj2" fmla="val 100000"/>
            </a:avLst>
          </a:prstGeom>
          <a:solidFill>
            <a:schemeClr val="accent2"/>
          </a:solidFill>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Tree>
    <p:extLst>
      <p:ext uri="{BB962C8B-B14F-4D97-AF65-F5344CB8AC3E}">
        <p14:creationId xmlns:p14="http://schemas.microsoft.com/office/powerpoint/2010/main" val="1771871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vertical chevron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What is the Key Takeaway from the Slide?</a:t>
            </a:r>
            <a:endParaRPr lang="en-US" dirty="0"/>
          </a:p>
        </p:txBody>
      </p:sp>
      <p:graphicFrame>
        <p:nvGraphicFramePr>
          <p:cNvPr id="1130498" name="Object 113"/>
          <p:cNvGraphicFramePr>
            <a:graphicFrameLocks noChangeAspect="1"/>
          </p:cNvGraphicFramePr>
          <p:nvPr/>
        </p:nvGraphicFramePr>
        <p:xfrm>
          <a:off x="9247188" y="76200"/>
          <a:ext cx="593725" cy="547688"/>
        </p:xfrm>
        <a:graphic>
          <a:graphicData uri="http://schemas.openxmlformats.org/presentationml/2006/ole">
            <mc:AlternateContent xmlns:mc="http://schemas.openxmlformats.org/markup-compatibility/2006">
              <mc:Choice xmlns:v="urn:schemas-microsoft-com:vml" Requires="v">
                <p:oleObj spid="_x0000_s1130570" r:id="rId3" imgW="971686" imgH="895238" progId="PBrush">
                  <p:embed/>
                </p:oleObj>
              </mc:Choice>
              <mc:Fallback>
                <p:oleObj r:id="rId3" imgW="971686" imgH="895238" progId="PBrush">
                  <p:embed/>
                  <p:pic>
                    <p:nvPicPr>
                      <p:cNvPr id="0" name="Object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7188" y="76200"/>
                        <a:ext cx="593725"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ounded Rectangle 19"/>
          <p:cNvSpPr/>
          <p:nvPr userDrawn="1"/>
        </p:nvSpPr>
        <p:spPr bwMode="auto">
          <a:xfrm>
            <a:off x="3149600" y="3490815"/>
            <a:ext cx="6035040" cy="914400"/>
          </a:xfrm>
          <a:prstGeom prst="roundRect">
            <a:avLst>
              <a:gd name="adj" fmla="val 5556"/>
            </a:avLst>
          </a:prstGeom>
          <a:solidFill>
            <a:srgbClr val="D8CBCB"/>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25" name="Rounded Rectangle 24"/>
          <p:cNvSpPr/>
          <p:nvPr userDrawn="1"/>
        </p:nvSpPr>
        <p:spPr bwMode="auto">
          <a:xfrm>
            <a:off x="3149600" y="2440109"/>
            <a:ext cx="6035040" cy="914400"/>
          </a:xfrm>
          <a:prstGeom prst="roundRect">
            <a:avLst>
              <a:gd name="adj" fmla="val 5556"/>
            </a:avLst>
          </a:prstGeom>
          <a:solidFill>
            <a:srgbClr val="D8CBCB"/>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26" name="Pentagon 25"/>
          <p:cNvSpPr/>
          <p:nvPr userDrawn="1"/>
        </p:nvSpPr>
        <p:spPr bwMode="auto">
          <a:xfrm rot="5400000">
            <a:off x="1268730" y="749324"/>
            <a:ext cx="1005840" cy="2286000"/>
          </a:xfrm>
          <a:prstGeom prst="homePlate">
            <a:avLst>
              <a:gd name="adj" fmla="val 21370"/>
            </a:avLst>
          </a:prstGeom>
          <a:solidFill>
            <a:schemeClr val="accent1"/>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27" name="Chevron 26"/>
          <p:cNvSpPr/>
          <p:nvPr userDrawn="1"/>
        </p:nvSpPr>
        <p:spPr bwMode="auto">
          <a:xfrm rot="5400000">
            <a:off x="1268730" y="1800876"/>
            <a:ext cx="1005840" cy="2286000"/>
          </a:xfrm>
          <a:prstGeom prst="chevron">
            <a:avLst>
              <a:gd name="adj" fmla="val 21403"/>
            </a:avLst>
          </a:prstGeom>
          <a:solidFill>
            <a:schemeClr val="accent1"/>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28" name="Text Placeholder 8"/>
          <p:cNvSpPr>
            <a:spLocks noGrp="1"/>
          </p:cNvSpPr>
          <p:nvPr>
            <p:ph type="body" sz="quarter" idx="10" hasCustomPrompt="1"/>
          </p:nvPr>
        </p:nvSpPr>
        <p:spPr>
          <a:xfrm>
            <a:off x="622300" y="1557020"/>
            <a:ext cx="2286000" cy="640080"/>
          </a:xfrm>
        </p:spPr>
        <p:txBody>
          <a:bodyPr anchor="ctr"/>
          <a:lstStyle>
            <a:lvl1pPr marL="0" indent="0" algn="ctr">
              <a:buNone/>
              <a:defRPr sz="1400" b="1">
                <a:solidFill>
                  <a:schemeClr val="bg1"/>
                </a:solidFill>
              </a:defRPr>
            </a:lvl1pPr>
          </a:lstStyle>
          <a:p>
            <a:pPr lvl="0"/>
            <a:r>
              <a:rPr lang="en-US" dirty="0" smtClean="0"/>
              <a:t>Add step 1</a:t>
            </a:r>
          </a:p>
        </p:txBody>
      </p:sp>
      <p:sp>
        <p:nvSpPr>
          <p:cNvPr id="29" name="Text Placeholder 8"/>
          <p:cNvSpPr>
            <a:spLocks noGrp="1"/>
          </p:cNvSpPr>
          <p:nvPr>
            <p:ph type="body" sz="quarter" idx="11" hasCustomPrompt="1"/>
          </p:nvPr>
        </p:nvSpPr>
        <p:spPr>
          <a:xfrm>
            <a:off x="622300" y="2608582"/>
            <a:ext cx="2286000" cy="640080"/>
          </a:xfrm>
        </p:spPr>
        <p:txBody>
          <a:bodyPr anchor="ctr"/>
          <a:lstStyle>
            <a:lvl1pPr marL="0" indent="0" algn="ctr">
              <a:buNone/>
              <a:defRPr sz="1400" b="1" baseline="0">
                <a:solidFill>
                  <a:schemeClr val="bg1"/>
                </a:solidFill>
              </a:defRPr>
            </a:lvl1pPr>
          </a:lstStyle>
          <a:p>
            <a:pPr lvl="0"/>
            <a:r>
              <a:rPr lang="en-US" dirty="0" smtClean="0"/>
              <a:t>Add step 2</a:t>
            </a:r>
          </a:p>
        </p:txBody>
      </p:sp>
      <p:sp>
        <p:nvSpPr>
          <p:cNvPr id="30" name="Rounded Rectangle 29"/>
          <p:cNvSpPr/>
          <p:nvPr userDrawn="1"/>
        </p:nvSpPr>
        <p:spPr bwMode="auto">
          <a:xfrm>
            <a:off x="3149600" y="1389403"/>
            <a:ext cx="6035040" cy="914400"/>
          </a:xfrm>
          <a:prstGeom prst="roundRect">
            <a:avLst>
              <a:gd name="adj" fmla="val 5556"/>
            </a:avLst>
          </a:prstGeom>
          <a:solidFill>
            <a:srgbClr val="D8CBCB"/>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31" name="Text Placeholder 14"/>
          <p:cNvSpPr>
            <a:spLocks noGrp="1"/>
          </p:cNvSpPr>
          <p:nvPr>
            <p:ph type="body" sz="quarter" idx="14" hasCustomPrompt="1"/>
          </p:nvPr>
        </p:nvSpPr>
        <p:spPr>
          <a:xfrm>
            <a:off x="3225800" y="1371600"/>
            <a:ext cx="5852160" cy="914400"/>
          </a:xfrm>
        </p:spPr>
        <p:txBody>
          <a:bodyPr/>
          <a:lstStyle>
            <a:lvl1pPr>
              <a:spcBef>
                <a:spcPts val="600"/>
              </a:spcBef>
              <a:defRPr sz="1400" baseline="0"/>
            </a:lvl1pPr>
            <a:lvl2pPr>
              <a:lnSpc>
                <a:spcPct val="100000"/>
              </a:lnSpc>
              <a:spcBef>
                <a:spcPts val="300"/>
              </a:spcBef>
              <a:defRPr sz="1200"/>
            </a:lvl2pPr>
          </a:lstStyle>
          <a:p>
            <a:pPr lvl="0"/>
            <a:r>
              <a:rPr lang="en-US" dirty="0" smtClean="0"/>
              <a:t>Describe step 1 and its sub-steps</a:t>
            </a:r>
          </a:p>
          <a:p>
            <a:pPr lvl="1"/>
            <a:r>
              <a:rPr lang="en-US" dirty="0" smtClean="0"/>
              <a:t>Second level</a:t>
            </a:r>
          </a:p>
        </p:txBody>
      </p:sp>
      <p:sp>
        <p:nvSpPr>
          <p:cNvPr id="32" name="Text Placeholder 14"/>
          <p:cNvSpPr>
            <a:spLocks noGrp="1"/>
          </p:cNvSpPr>
          <p:nvPr>
            <p:ph type="body" sz="quarter" idx="15" hasCustomPrompt="1"/>
          </p:nvPr>
        </p:nvSpPr>
        <p:spPr>
          <a:xfrm>
            <a:off x="3225800" y="2425700"/>
            <a:ext cx="5852160" cy="914400"/>
          </a:xfrm>
        </p:spPr>
        <p:txBody>
          <a:bodyPr/>
          <a:lstStyle>
            <a:lvl1pPr>
              <a:spcBef>
                <a:spcPts val="600"/>
              </a:spcBef>
              <a:defRPr sz="1400"/>
            </a:lvl1pPr>
            <a:lvl2pPr>
              <a:lnSpc>
                <a:spcPct val="100000"/>
              </a:lnSpc>
              <a:spcBef>
                <a:spcPts val="300"/>
              </a:spcBef>
              <a:defRPr sz="1200"/>
            </a:lvl2pPr>
          </a:lstStyle>
          <a:p>
            <a:pPr lvl="0"/>
            <a:r>
              <a:rPr lang="en-US" dirty="0" smtClean="0"/>
              <a:t>Describe step 2 and its sub-steps</a:t>
            </a:r>
          </a:p>
          <a:p>
            <a:pPr lvl="1"/>
            <a:r>
              <a:rPr lang="en-US" dirty="0" smtClean="0"/>
              <a:t>Second level</a:t>
            </a:r>
          </a:p>
        </p:txBody>
      </p:sp>
      <p:sp>
        <p:nvSpPr>
          <p:cNvPr id="33" name="Text Placeholder 14"/>
          <p:cNvSpPr>
            <a:spLocks noGrp="1"/>
          </p:cNvSpPr>
          <p:nvPr>
            <p:ph type="body" sz="quarter" idx="16" hasCustomPrompt="1"/>
          </p:nvPr>
        </p:nvSpPr>
        <p:spPr>
          <a:xfrm>
            <a:off x="3225800" y="3479800"/>
            <a:ext cx="5852160" cy="914400"/>
          </a:xfrm>
        </p:spPr>
        <p:txBody>
          <a:bodyPr/>
          <a:lstStyle>
            <a:lvl1pPr>
              <a:spcBef>
                <a:spcPts val="600"/>
              </a:spcBef>
              <a:defRPr sz="1400"/>
            </a:lvl1pPr>
            <a:lvl2pPr>
              <a:lnSpc>
                <a:spcPct val="100000"/>
              </a:lnSpc>
              <a:spcBef>
                <a:spcPts val="300"/>
              </a:spcBef>
              <a:defRPr sz="1200"/>
            </a:lvl2pPr>
          </a:lstStyle>
          <a:p>
            <a:pPr lvl="0"/>
            <a:r>
              <a:rPr lang="en-US" dirty="0" smtClean="0"/>
              <a:t>Describe step 3 and its sub-steps</a:t>
            </a:r>
          </a:p>
          <a:p>
            <a:pPr lvl="1"/>
            <a:r>
              <a:rPr lang="en-US" dirty="0" smtClean="0"/>
              <a:t>Second level</a:t>
            </a:r>
          </a:p>
        </p:txBody>
      </p:sp>
      <p:sp>
        <p:nvSpPr>
          <p:cNvPr id="34" name="Chevron 33"/>
          <p:cNvSpPr/>
          <p:nvPr userDrawn="1"/>
        </p:nvSpPr>
        <p:spPr bwMode="auto">
          <a:xfrm rot="5400000">
            <a:off x="1268730" y="2852428"/>
            <a:ext cx="1005840" cy="2286000"/>
          </a:xfrm>
          <a:prstGeom prst="chevron">
            <a:avLst>
              <a:gd name="adj" fmla="val 21403"/>
            </a:avLst>
          </a:prstGeom>
          <a:solidFill>
            <a:schemeClr val="accent1"/>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35" name="Text Placeholder 8"/>
          <p:cNvSpPr>
            <a:spLocks noGrp="1"/>
          </p:cNvSpPr>
          <p:nvPr>
            <p:ph type="body" sz="quarter" idx="12" hasCustomPrompt="1"/>
          </p:nvPr>
        </p:nvSpPr>
        <p:spPr>
          <a:xfrm>
            <a:off x="622300" y="3660144"/>
            <a:ext cx="2286000" cy="640080"/>
          </a:xfrm>
        </p:spPr>
        <p:txBody>
          <a:bodyPr anchor="ctr"/>
          <a:lstStyle>
            <a:lvl1pPr marL="0" indent="0" algn="ctr">
              <a:buNone/>
              <a:defRPr sz="1400" b="1">
                <a:solidFill>
                  <a:schemeClr val="bg1"/>
                </a:solidFill>
              </a:defRPr>
            </a:lvl1pPr>
          </a:lstStyle>
          <a:p>
            <a:pPr lvl="0"/>
            <a:r>
              <a:rPr lang="en-US" dirty="0" smtClean="0"/>
              <a:t>Add step 3</a:t>
            </a:r>
          </a:p>
        </p:txBody>
      </p:sp>
      <p:sp>
        <p:nvSpPr>
          <p:cNvPr id="38" name="Chevron 37"/>
          <p:cNvSpPr/>
          <p:nvPr userDrawn="1"/>
        </p:nvSpPr>
        <p:spPr bwMode="auto">
          <a:xfrm rot="5400000">
            <a:off x="1268730" y="3903980"/>
            <a:ext cx="1005840" cy="2286000"/>
          </a:xfrm>
          <a:prstGeom prst="chevron">
            <a:avLst>
              <a:gd name="adj" fmla="val 21403"/>
            </a:avLst>
          </a:prstGeom>
          <a:solidFill>
            <a:schemeClr val="accent1"/>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39" name="Text Placeholder 8"/>
          <p:cNvSpPr>
            <a:spLocks noGrp="1"/>
          </p:cNvSpPr>
          <p:nvPr>
            <p:ph type="body" sz="quarter" idx="17" hasCustomPrompt="1"/>
          </p:nvPr>
        </p:nvSpPr>
        <p:spPr>
          <a:xfrm>
            <a:off x="622300" y="4711707"/>
            <a:ext cx="2286000" cy="640080"/>
          </a:xfrm>
        </p:spPr>
        <p:txBody>
          <a:bodyPr anchor="ctr"/>
          <a:lstStyle>
            <a:lvl1pPr marL="0" indent="0" algn="ctr">
              <a:buNone/>
              <a:defRPr sz="1400" b="1">
                <a:solidFill>
                  <a:schemeClr val="bg1"/>
                </a:solidFill>
              </a:defRPr>
            </a:lvl1pPr>
          </a:lstStyle>
          <a:p>
            <a:pPr lvl="0"/>
            <a:r>
              <a:rPr lang="en-US" dirty="0" smtClean="0"/>
              <a:t>Add step 4</a:t>
            </a:r>
          </a:p>
        </p:txBody>
      </p:sp>
      <p:sp>
        <p:nvSpPr>
          <p:cNvPr id="42" name="Rounded Rectangle 41"/>
          <p:cNvSpPr/>
          <p:nvPr userDrawn="1"/>
        </p:nvSpPr>
        <p:spPr bwMode="auto">
          <a:xfrm>
            <a:off x="3149600" y="4541521"/>
            <a:ext cx="6035040" cy="914400"/>
          </a:xfrm>
          <a:prstGeom prst="roundRect">
            <a:avLst>
              <a:gd name="adj" fmla="val 5556"/>
            </a:avLst>
          </a:prstGeom>
          <a:solidFill>
            <a:srgbClr val="D8CBCB"/>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43" name="Text Placeholder 14"/>
          <p:cNvSpPr>
            <a:spLocks noGrp="1"/>
          </p:cNvSpPr>
          <p:nvPr>
            <p:ph type="body" sz="quarter" idx="18" hasCustomPrompt="1"/>
          </p:nvPr>
        </p:nvSpPr>
        <p:spPr>
          <a:xfrm>
            <a:off x="3225800" y="4533900"/>
            <a:ext cx="5852160" cy="914400"/>
          </a:xfrm>
        </p:spPr>
        <p:txBody>
          <a:bodyPr/>
          <a:lstStyle>
            <a:lvl1pPr>
              <a:spcBef>
                <a:spcPts val="600"/>
              </a:spcBef>
              <a:defRPr sz="1400"/>
            </a:lvl1pPr>
            <a:lvl2pPr>
              <a:lnSpc>
                <a:spcPct val="100000"/>
              </a:lnSpc>
              <a:spcBef>
                <a:spcPts val="300"/>
              </a:spcBef>
              <a:defRPr sz="1200"/>
            </a:lvl2pPr>
          </a:lstStyle>
          <a:p>
            <a:pPr lvl="0"/>
            <a:r>
              <a:rPr lang="en-US" dirty="0" smtClean="0"/>
              <a:t>Describe step 4 and its sub-steps</a:t>
            </a:r>
          </a:p>
          <a:p>
            <a:pPr lvl="1"/>
            <a:r>
              <a:rPr lang="en-US" dirty="0" smtClean="0"/>
              <a:t>Second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vertical chevron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What is the Key Takeaway from the Slide?</a:t>
            </a:r>
            <a:endParaRPr lang="en-US" dirty="0"/>
          </a:p>
        </p:txBody>
      </p:sp>
      <p:sp>
        <p:nvSpPr>
          <p:cNvPr id="4" name="Rounded Rectangle 3"/>
          <p:cNvSpPr/>
          <p:nvPr userDrawn="1"/>
        </p:nvSpPr>
        <p:spPr bwMode="auto">
          <a:xfrm>
            <a:off x="3149600" y="4251937"/>
            <a:ext cx="6035040" cy="1280160"/>
          </a:xfrm>
          <a:prstGeom prst="roundRect">
            <a:avLst>
              <a:gd name="adj" fmla="val 5556"/>
            </a:avLst>
          </a:prstGeom>
          <a:solidFill>
            <a:srgbClr val="D8CBCB"/>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5" name="Rounded Rectangle 4"/>
          <p:cNvSpPr/>
          <p:nvPr userDrawn="1"/>
        </p:nvSpPr>
        <p:spPr bwMode="auto">
          <a:xfrm>
            <a:off x="3149600" y="2811768"/>
            <a:ext cx="6035040" cy="1280160"/>
          </a:xfrm>
          <a:prstGeom prst="roundRect">
            <a:avLst>
              <a:gd name="adj" fmla="val 5556"/>
            </a:avLst>
          </a:prstGeom>
          <a:solidFill>
            <a:srgbClr val="D8CBCB"/>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6" name="Pentagon 5"/>
          <p:cNvSpPr/>
          <p:nvPr userDrawn="1"/>
        </p:nvSpPr>
        <p:spPr bwMode="auto">
          <a:xfrm rot="5400000">
            <a:off x="1131570" y="868681"/>
            <a:ext cx="1280160" cy="2286000"/>
          </a:xfrm>
          <a:prstGeom prst="homePlate">
            <a:avLst>
              <a:gd name="adj" fmla="val 21370"/>
            </a:avLst>
          </a:prstGeom>
          <a:solidFill>
            <a:schemeClr val="accent1"/>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7" name="Chevron 6"/>
          <p:cNvSpPr/>
          <p:nvPr userDrawn="1"/>
        </p:nvSpPr>
        <p:spPr bwMode="auto">
          <a:xfrm rot="5400000">
            <a:off x="1131570" y="2308849"/>
            <a:ext cx="1280160" cy="2286000"/>
          </a:xfrm>
          <a:prstGeom prst="chevron">
            <a:avLst>
              <a:gd name="adj" fmla="val 21403"/>
            </a:avLst>
          </a:prstGeom>
          <a:solidFill>
            <a:schemeClr val="accent1"/>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10" name="Text Placeholder 8"/>
          <p:cNvSpPr>
            <a:spLocks noGrp="1"/>
          </p:cNvSpPr>
          <p:nvPr>
            <p:ph type="body" sz="quarter" idx="10" hasCustomPrompt="1"/>
          </p:nvPr>
        </p:nvSpPr>
        <p:spPr>
          <a:xfrm>
            <a:off x="622300" y="1645917"/>
            <a:ext cx="2286000" cy="640080"/>
          </a:xfrm>
        </p:spPr>
        <p:txBody>
          <a:bodyPr anchor="ctr">
            <a:noAutofit/>
          </a:bodyPr>
          <a:lstStyle>
            <a:lvl1pPr marL="0" indent="0" algn="ctr">
              <a:buNone/>
              <a:defRPr sz="1400" b="1">
                <a:solidFill>
                  <a:schemeClr val="bg1"/>
                </a:solidFill>
              </a:defRPr>
            </a:lvl1pPr>
          </a:lstStyle>
          <a:p>
            <a:pPr lvl="0"/>
            <a:r>
              <a:rPr lang="en-US" dirty="0" smtClean="0"/>
              <a:t>Add step 1</a:t>
            </a:r>
          </a:p>
        </p:txBody>
      </p:sp>
      <p:sp>
        <p:nvSpPr>
          <p:cNvPr id="11" name="Text Placeholder 8"/>
          <p:cNvSpPr>
            <a:spLocks noGrp="1"/>
          </p:cNvSpPr>
          <p:nvPr>
            <p:ph type="body" sz="quarter" idx="11" hasCustomPrompt="1"/>
          </p:nvPr>
        </p:nvSpPr>
        <p:spPr>
          <a:xfrm>
            <a:off x="622300" y="3086085"/>
            <a:ext cx="2286000" cy="640080"/>
          </a:xfrm>
        </p:spPr>
        <p:txBody>
          <a:bodyPr anchor="ctr">
            <a:noAutofit/>
          </a:bodyPr>
          <a:lstStyle>
            <a:lvl1pPr marL="0" indent="0" algn="ctr">
              <a:buNone/>
              <a:defRPr sz="1400" b="1">
                <a:solidFill>
                  <a:schemeClr val="bg1"/>
                </a:solidFill>
              </a:defRPr>
            </a:lvl1pPr>
          </a:lstStyle>
          <a:p>
            <a:pPr lvl="0"/>
            <a:r>
              <a:rPr lang="en-US" dirty="0" smtClean="0"/>
              <a:t>Add step 2</a:t>
            </a:r>
          </a:p>
        </p:txBody>
      </p:sp>
      <p:sp>
        <p:nvSpPr>
          <p:cNvPr id="14" name="Rounded Rectangle 13"/>
          <p:cNvSpPr/>
          <p:nvPr userDrawn="1"/>
        </p:nvSpPr>
        <p:spPr bwMode="auto">
          <a:xfrm>
            <a:off x="3149600" y="1371600"/>
            <a:ext cx="6035040" cy="1280160"/>
          </a:xfrm>
          <a:prstGeom prst="roundRect">
            <a:avLst>
              <a:gd name="adj" fmla="val 5556"/>
            </a:avLst>
          </a:prstGeom>
          <a:solidFill>
            <a:srgbClr val="D8CBCB"/>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noAutofit/>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15" name="Text Placeholder 14"/>
          <p:cNvSpPr>
            <a:spLocks noGrp="1"/>
          </p:cNvSpPr>
          <p:nvPr>
            <p:ph type="body" sz="quarter" idx="14" hasCustomPrompt="1"/>
          </p:nvPr>
        </p:nvSpPr>
        <p:spPr>
          <a:xfrm>
            <a:off x="3225800" y="1397000"/>
            <a:ext cx="5852160" cy="1188720"/>
          </a:xfrm>
        </p:spPr>
        <p:txBody>
          <a:bodyPr/>
          <a:lstStyle>
            <a:lvl1pPr>
              <a:spcBef>
                <a:spcPts val="600"/>
              </a:spcBef>
              <a:defRPr sz="1400" baseline="0"/>
            </a:lvl1pPr>
            <a:lvl2pPr>
              <a:lnSpc>
                <a:spcPct val="100000"/>
              </a:lnSpc>
              <a:spcBef>
                <a:spcPts val="300"/>
              </a:spcBef>
              <a:defRPr sz="1200"/>
            </a:lvl2pPr>
          </a:lstStyle>
          <a:p>
            <a:pPr lvl="0"/>
            <a:r>
              <a:rPr lang="en-US" dirty="0" smtClean="0"/>
              <a:t>Describe step 1 and its sub-steps</a:t>
            </a:r>
          </a:p>
          <a:p>
            <a:pPr lvl="1"/>
            <a:r>
              <a:rPr lang="en-US" dirty="0" smtClean="0"/>
              <a:t>Second level</a:t>
            </a:r>
          </a:p>
        </p:txBody>
      </p:sp>
      <p:sp>
        <p:nvSpPr>
          <p:cNvPr id="16" name="Text Placeholder 14"/>
          <p:cNvSpPr>
            <a:spLocks noGrp="1"/>
          </p:cNvSpPr>
          <p:nvPr>
            <p:ph type="body" sz="quarter" idx="15" hasCustomPrompt="1"/>
          </p:nvPr>
        </p:nvSpPr>
        <p:spPr>
          <a:xfrm>
            <a:off x="3225800" y="2837168"/>
            <a:ext cx="5852160" cy="1188720"/>
          </a:xfrm>
        </p:spPr>
        <p:txBody>
          <a:bodyPr>
            <a:noAutofit/>
          </a:bodyPr>
          <a:lstStyle>
            <a:lvl1pPr>
              <a:spcBef>
                <a:spcPts val="600"/>
              </a:spcBef>
              <a:defRPr sz="1400"/>
            </a:lvl1pPr>
            <a:lvl2pPr>
              <a:lnSpc>
                <a:spcPct val="100000"/>
              </a:lnSpc>
              <a:spcBef>
                <a:spcPts val="300"/>
              </a:spcBef>
              <a:defRPr sz="1200"/>
            </a:lvl2pPr>
          </a:lstStyle>
          <a:p>
            <a:pPr lvl="0"/>
            <a:r>
              <a:rPr lang="en-US" dirty="0" smtClean="0"/>
              <a:t>Describe step 2 and its sub-steps</a:t>
            </a:r>
          </a:p>
          <a:p>
            <a:pPr lvl="1"/>
            <a:r>
              <a:rPr lang="en-US" dirty="0" smtClean="0"/>
              <a:t>Second level</a:t>
            </a:r>
          </a:p>
        </p:txBody>
      </p:sp>
      <p:sp>
        <p:nvSpPr>
          <p:cNvPr id="17" name="Text Placeholder 14"/>
          <p:cNvSpPr>
            <a:spLocks noGrp="1"/>
          </p:cNvSpPr>
          <p:nvPr>
            <p:ph type="body" sz="quarter" idx="16" hasCustomPrompt="1"/>
          </p:nvPr>
        </p:nvSpPr>
        <p:spPr>
          <a:xfrm>
            <a:off x="3225800" y="4277337"/>
            <a:ext cx="5852160" cy="1188720"/>
          </a:xfrm>
        </p:spPr>
        <p:txBody>
          <a:bodyPr>
            <a:noAutofit/>
          </a:bodyPr>
          <a:lstStyle>
            <a:lvl1pPr>
              <a:spcBef>
                <a:spcPts val="600"/>
              </a:spcBef>
              <a:defRPr sz="1400"/>
            </a:lvl1pPr>
            <a:lvl2pPr>
              <a:lnSpc>
                <a:spcPct val="100000"/>
              </a:lnSpc>
              <a:spcBef>
                <a:spcPts val="300"/>
              </a:spcBef>
              <a:defRPr sz="1200"/>
            </a:lvl2pPr>
          </a:lstStyle>
          <a:p>
            <a:pPr lvl="0"/>
            <a:r>
              <a:rPr lang="en-US" dirty="0" smtClean="0"/>
              <a:t>Describe step 3 and its sub-steps</a:t>
            </a:r>
          </a:p>
          <a:p>
            <a:pPr lvl="1"/>
            <a:r>
              <a:rPr lang="en-US" dirty="0" smtClean="0"/>
              <a:t>Second level</a:t>
            </a:r>
          </a:p>
        </p:txBody>
      </p:sp>
      <p:graphicFrame>
        <p:nvGraphicFramePr>
          <p:cNvPr id="1129474" name="Object 113"/>
          <p:cNvGraphicFramePr>
            <a:graphicFrameLocks noChangeAspect="1"/>
          </p:cNvGraphicFramePr>
          <p:nvPr/>
        </p:nvGraphicFramePr>
        <p:xfrm>
          <a:off x="9247188" y="76200"/>
          <a:ext cx="593725" cy="547688"/>
        </p:xfrm>
        <a:graphic>
          <a:graphicData uri="http://schemas.openxmlformats.org/presentationml/2006/ole">
            <mc:AlternateContent xmlns:mc="http://schemas.openxmlformats.org/markup-compatibility/2006">
              <mc:Choice xmlns:v="urn:schemas-microsoft-com:vml" Requires="v">
                <p:oleObj spid="_x0000_s1129546" r:id="rId3" imgW="971686" imgH="895238" progId="PBrush">
                  <p:embed/>
                </p:oleObj>
              </mc:Choice>
              <mc:Fallback>
                <p:oleObj r:id="rId3" imgW="971686" imgH="895238" progId="PBrush">
                  <p:embed/>
                  <p:pic>
                    <p:nvPicPr>
                      <p:cNvPr id="0" name="Object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7188" y="76200"/>
                        <a:ext cx="593725"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Chevron 18"/>
          <p:cNvSpPr/>
          <p:nvPr userDrawn="1"/>
        </p:nvSpPr>
        <p:spPr bwMode="auto">
          <a:xfrm rot="5400000">
            <a:off x="1131570" y="3749017"/>
            <a:ext cx="1280160" cy="2286000"/>
          </a:xfrm>
          <a:prstGeom prst="chevron">
            <a:avLst>
              <a:gd name="adj" fmla="val 21403"/>
            </a:avLst>
          </a:prstGeom>
          <a:solidFill>
            <a:schemeClr val="accent1"/>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12" name="Text Placeholder 8"/>
          <p:cNvSpPr>
            <a:spLocks noGrp="1"/>
          </p:cNvSpPr>
          <p:nvPr>
            <p:ph type="body" sz="quarter" idx="12" hasCustomPrompt="1"/>
          </p:nvPr>
        </p:nvSpPr>
        <p:spPr>
          <a:xfrm>
            <a:off x="622300" y="4526254"/>
            <a:ext cx="2286000" cy="640080"/>
          </a:xfrm>
        </p:spPr>
        <p:txBody>
          <a:bodyPr anchor="ctr">
            <a:noAutofit/>
          </a:bodyPr>
          <a:lstStyle>
            <a:lvl1pPr marL="0" indent="0" algn="ctr">
              <a:buNone/>
              <a:defRPr sz="1400" b="1">
                <a:solidFill>
                  <a:schemeClr val="bg1"/>
                </a:solidFill>
              </a:defRPr>
            </a:lvl1pPr>
          </a:lstStyle>
          <a:p>
            <a:pPr lvl="0"/>
            <a:r>
              <a:rPr lang="en-US" dirty="0" smtClean="0"/>
              <a:t>Add step 3</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horizontal chevron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What is the Key Takeaway from the Slide?</a:t>
            </a:r>
            <a:endParaRPr lang="en-US" dirty="0"/>
          </a:p>
        </p:txBody>
      </p:sp>
      <p:sp>
        <p:nvSpPr>
          <p:cNvPr id="3" name="Pentagon 2"/>
          <p:cNvSpPr/>
          <p:nvPr userDrawn="1"/>
        </p:nvSpPr>
        <p:spPr bwMode="auto">
          <a:xfrm>
            <a:off x="457200" y="1371600"/>
            <a:ext cx="2209800" cy="889000"/>
          </a:xfrm>
          <a:prstGeom prst="homePlate">
            <a:avLst>
              <a:gd name="adj" fmla="val 30189"/>
            </a:avLst>
          </a:prstGeom>
          <a:solidFill>
            <a:schemeClr val="accent1"/>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4" name="Chevron 3"/>
          <p:cNvSpPr/>
          <p:nvPr userDrawn="1"/>
        </p:nvSpPr>
        <p:spPr bwMode="auto">
          <a:xfrm>
            <a:off x="2696633" y="1371600"/>
            <a:ext cx="2209800" cy="889000"/>
          </a:xfrm>
          <a:prstGeom prst="chevron">
            <a:avLst>
              <a:gd name="adj" fmla="val 30555"/>
            </a:avLst>
          </a:prstGeom>
          <a:solidFill>
            <a:schemeClr val="accent1"/>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5" name="Chevron 4"/>
          <p:cNvSpPr/>
          <p:nvPr userDrawn="1"/>
        </p:nvSpPr>
        <p:spPr bwMode="auto">
          <a:xfrm>
            <a:off x="4936066" y="1371600"/>
            <a:ext cx="2209800" cy="889000"/>
          </a:xfrm>
          <a:prstGeom prst="chevron">
            <a:avLst>
              <a:gd name="adj" fmla="val 30555"/>
            </a:avLst>
          </a:prstGeom>
          <a:solidFill>
            <a:schemeClr val="accent1"/>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6" name="Chevron 5"/>
          <p:cNvSpPr/>
          <p:nvPr userDrawn="1"/>
        </p:nvSpPr>
        <p:spPr bwMode="auto">
          <a:xfrm>
            <a:off x="7175500" y="1371600"/>
            <a:ext cx="2209800" cy="889000"/>
          </a:xfrm>
          <a:prstGeom prst="chevron">
            <a:avLst>
              <a:gd name="adj" fmla="val 30555"/>
            </a:avLst>
          </a:prstGeom>
          <a:solidFill>
            <a:schemeClr val="accent1"/>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7" name="Rounded Rectangle 6"/>
          <p:cNvSpPr/>
          <p:nvPr userDrawn="1"/>
        </p:nvSpPr>
        <p:spPr bwMode="auto">
          <a:xfrm>
            <a:off x="431800" y="2362200"/>
            <a:ext cx="2171700" cy="3159614"/>
          </a:xfrm>
          <a:prstGeom prst="roundRect">
            <a:avLst>
              <a:gd name="adj" fmla="val 3950"/>
            </a:avLst>
          </a:prstGeom>
          <a:solidFill>
            <a:srgbClr val="D8CBCB"/>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10" name="Text Placeholder 9"/>
          <p:cNvSpPr>
            <a:spLocks noGrp="1"/>
          </p:cNvSpPr>
          <p:nvPr>
            <p:ph type="body" sz="quarter" idx="10" hasCustomPrompt="1"/>
          </p:nvPr>
        </p:nvSpPr>
        <p:spPr>
          <a:xfrm>
            <a:off x="444500" y="2451100"/>
            <a:ext cx="2159000" cy="3007710"/>
          </a:xfrm>
        </p:spPr>
        <p:txBody>
          <a:bodyPr/>
          <a:lstStyle>
            <a:lvl1pPr>
              <a:spcBef>
                <a:spcPts val="600"/>
              </a:spcBef>
              <a:defRPr sz="1400"/>
            </a:lvl1pPr>
            <a:lvl2pPr>
              <a:lnSpc>
                <a:spcPct val="100000"/>
              </a:lnSpc>
              <a:spcBef>
                <a:spcPts val="300"/>
              </a:spcBef>
              <a:defRPr sz="1200"/>
            </a:lvl2pPr>
          </a:lstStyle>
          <a:p>
            <a:pPr lvl="0"/>
            <a:r>
              <a:rPr lang="en-US" dirty="0" smtClean="0"/>
              <a:t>Describe step 1 and its sub-steps</a:t>
            </a:r>
          </a:p>
          <a:p>
            <a:pPr lvl="1"/>
            <a:r>
              <a:rPr lang="en-US" dirty="0" smtClean="0"/>
              <a:t>Second level</a:t>
            </a:r>
          </a:p>
        </p:txBody>
      </p:sp>
      <p:sp>
        <p:nvSpPr>
          <p:cNvPr id="11" name="Rounded Rectangle 10"/>
          <p:cNvSpPr/>
          <p:nvPr userDrawn="1"/>
        </p:nvSpPr>
        <p:spPr bwMode="auto">
          <a:xfrm>
            <a:off x="2683933" y="2362200"/>
            <a:ext cx="2171700" cy="3159614"/>
          </a:xfrm>
          <a:prstGeom prst="roundRect">
            <a:avLst>
              <a:gd name="adj" fmla="val 3950"/>
            </a:avLst>
          </a:prstGeom>
          <a:solidFill>
            <a:srgbClr val="D8CBCB"/>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12" name="Text Placeholder 9"/>
          <p:cNvSpPr>
            <a:spLocks noGrp="1"/>
          </p:cNvSpPr>
          <p:nvPr>
            <p:ph type="body" sz="quarter" idx="11" hasCustomPrompt="1"/>
          </p:nvPr>
        </p:nvSpPr>
        <p:spPr>
          <a:xfrm>
            <a:off x="2696633" y="2451100"/>
            <a:ext cx="2159000" cy="3007710"/>
          </a:xfrm>
        </p:spPr>
        <p:txBody>
          <a:bodyPr/>
          <a:lstStyle>
            <a:lvl1pPr>
              <a:spcBef>
                <a:spcPts val="600"/>
              </a:spcBef>
              <a:defRPr sz="1400"/>
            </a:lvl1pPr>
            <a:lvl2pPr>
              <a:lnSpc>
                <a:spcPct val="100000"/>
              </a:lnSpc>
              <a:spcBef>
                <a:spcPts val="300"/>
              </a:spcBef>
              <a:defRPr sz="1200"/>
            </a:lvl2pPr>
          </a:lstStyle>
          <a:p>
            <a:pPr lvl="0"/>
            <a:r>
              <a:rPr lang="en-US" dirty="0" smtClean="0"/>
              <a:t>Describe step 2 and its sub-steps</a:t>
            </a:r>
          </a:p>
          <a:p>
            <a:pPr lvl="1"/>
            <a:r>
              <a:rPr lang="en-US" dirty="0" smtClean="0"/>
              <a:t>Second level</a:t>
            </a:r>
          </a:p>
        </p:txBody>
      </p:sp>
      <p:sp>
        <p:nvSpPr>
          <p:cNvPr id="13" name="Rounded Rectangle 12"/>
          <p:cNvSpPr/>
          <p:nvPr userDrawn="1"/>
        </p:nvSpPr>
        <p:spPr bwMode="auto">
          <a:xfrm>
            <a:off x="4936066" y="2362200"/>
            <a:ext cx="2171700" cy="3159614"/>
          </a:xfrm>
          <a:prstGeom prst="roundRect">
            <a:avLst>
              <a:gd name="adj" fmla="val 3950"/>
            </a:avLst>
          </a:prstGeom>
          <a:solidFill>
            <a:srgbClr val="D8CBCB"/>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14" name="Text Placeholder 9"/>
          <p:cNvSpPr>
            <a:spLocks noGrp="1"/>
          </p:cNvSpPr>
          <p:nvPr>
            <p:ph type="body" sz="quarter" idx="12" hasCustomPrompt="1"/>
          </p:nvPr>
        </p:nvSpPr>
        <p:spPr>
          <a:xfrm>
            <a:off x="4948766" y="2451100"/>
            <a:ext cx="2159000" cy="3007710"/>
          </a:xfrm>
        </p:spPr>
        <p:txBody>
          <a:bodyPr/>
          <a:lstStyle>
            <a:lvl1pPr>
              <a:spcBef>
                <a:spcPts val="600"/>
              </a:spcBef>
              <a:defRPr sz="1400"/>
            </a:lvl1pPr>
            <a:lvl2pPr>
              <a:lnSpc>
                <a:spcPct val="100000"/>
              </a:lnSpc>
              <a:spcBef>
                <a:spcPts val="300"/>
              </a:spcBef>
              <a:defRPr sz="1200"/>
            </a:lvl2pPr>
          </a:lstStyle>
          <a:p>
            <a:pPr lvl="0"/>
            <a:r>
              <a:rPr lang="en-US" dirty="0" smtClean="0"/>
              <a:t>Describe step 3 and its sub-steps</a:t>
            </a:r>
          </a:p>
          <a:p>
            <a:pPr lvl="1"/>
            <a:r>
              <a:rPr lang="en-US" dirty="0" smtClean="0"/>
              <a:t>Second level</a:t>
            </a:r>
          </a:p>
        </p:txBody>
      </p:sp>
      <p:sp>
        <p:nvSpPr>
          <p:cNvPr id="15" name="Rounded Rectangle 14"/>
          <p:cNvSpPr/>
          <p:nvPr userDrawn="1"/>
        </p:nvSpPr>
        <p:spPr bwMode="auto">
          <a:xfrm>
            <a:off x="7188200" y="2362200"/>
            <a:ext cx="2171700" cy="3159614"/>
          </a:xfrm>
          <a:prstGeom prst="roundRect">
            <a:avLst>
              <a:gd name="adj" fmla="val 3950"/>
            </a:avLst>
          </a:prstGeom>
          <a:solidFill>
            <a:srgbClr val="D8CBCB"/>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16" name="Text Placeholder 9"/>
          <p:cNvSpPr>
            <a:spLocks noGrp="1"/>
          </p:cNvSpPr>
          <p:nvPr>
            <p:ph type="body" sz="quarter" idx="13" hasCustomPrompt="1"/>
          </p:nvPr>
        </p:nvSpPr>
        <p:spPr>
          <a:xfrm>
            <a:off x="7200900" y="2451100"/>
            <a:ext cx="2159000" cy="3007710"/>
          </a:xfrm>
        </p:spPr>
        <p:txBody>
          <a:bodyPr/>
          <a:lstStyle>
            <a:lvl1pPr>
              <a:spcBef>
                <a:spcPts val="600"/>
              </a:spcBef>
              <a:defRPr sz="1400"/>
            </a:lvl1pPr>
            <a:lvl2pPr>
              <a:lnSpc>
                <a:spcPct val="100000"/>
              </a:lnSpc>
              <a:spcBef>
                <a:spcPts val="300"/>
              </a:spcBef>
              <a:defRPr sz="1200"/>
            </a:lvl2pPr>
          </a:lstStyle>
          <a:p>
            <a:pPr lvl="0"/>
            <a:r>
              <a:rPr lang="en-US" dirty="0" smtClean="0"/>
              <a:t>Describe step 4 and its sub-steps</a:t>
            </a:r>
          </a:p>
          <a:p>
            <a:pPr lvl="1"/>
            <a:r>
              <a:rPr lang="en-US" dirty="0" smtClean="0"/>
              <a:t>Second level</a:t>
            </a:r>
          </a:p>
        </p:txBody>
      </p:sp>
      <p:sp>
        <p:nvSpPr>
          <p:cNvPr id="17" name="Text Placeholder 8"/>
          <p:cNvSpPr>
            <a:spLocks noGrp="1"/>
          </p:cNvSpPr>
          <p:nvPr>
            <p:ph type="body" sz="quarter" idx="14" hasCustomPrompt="1"/>
          </p:nvPr>
        </p:nvSpPr>
        <p:spPr>
          <a:xfrm>
            <a:off x="2927879" y="1409700"/>
            <a:ext cx="1737360" cy="800100"/>
          </a:xfrm>
        </p:spPr>
        <p:txBody>
          <a:bodyPr anchor="ctr"/>
          <a:lstStyle>
            <a:lvl1pPr marL="0" indent="0" algn="ctr">
              <a:buNone/>
              <a:defRPr sz="1400" b="1">
                <a:solidFill>
                  <a:schemeClr val="bg1"/>
                </a:solidFill>
              </a:defRPr>
            </a:lvl1pPr>
          </a:lstStyle>
          <a:p>
            <a:pPr lvl="0"/>
            <a:r>
              <a:rPr lang="en-US" dirty="0" smtClean="0"/>
              <a:t>Add step 2</a:t>
            </a:r>
          </a:p>
        </p:txBody>
      </p:sp>
      <p:sp>
        <p:nvSpPr>
          <p:cNvPr id="18" name="Text Placeholder 8"/>
          <p:cNvSpPr>
            <a:spLocks noGrp="1"/>
          </p:cNvSpPr>
          <p:nvPr>
            <p:ph type="body" sz="quarter" idx="15" hasCustomPrompt="1"/>
          </p:nvPr>
        </p:nvSpPr>
        <p:spPr>
          <a:xfrm>
            <a:off x="684212" y="1409700"/>
            <a:ext cx="1737360" cy="800100"/>
          </a:xfrm>
        </p:spPr>
        <p:txBody>
          <a:bodyPr anchor="ctr"/>
          <a:lstStyle>
            <a:lvl1pPr marL="0" indent="0" algn="ctr">
              <a:buNone/>
              <a:defRPr sz="1400" b="1">
                <a:solidFill>
                  <a:schemeClr val="bg1"/>
                </a:solidFill>
              </a:defRPr>
            </a:lvl1pPr>
          </a:lstStyle>
          <a:p>
            <a:pPr lvl="0"/>
            <a:r>
              <a:rPr lang="en-US" dirty="0" smtClean="0"/>
              <a:t>Add step 1</a:t>
            </a:r>
          </a:p>
        </p:txBody>
      </p:sp>
      <p:sp>
        <p:nvSpPr>
          <p:cNvPr id="19" name="Text Placeholder 8"/>
          <p:cNvSpPr>
            <a:spLocks noGrp="1"/>
          </p:cNvSpPr>
          <p:nvPr>
            <p:ph type="body" sz="quarter" idx="16" hasCustomPrompt="1"/>
          </p:nvPr>
        </p:nvSpPr>
        <p:spPr>
          <a:xfrm>
            <a:off x="7415212" y="1409700"/>
            <a:ext cx="1737360" cy="800100"/>
          </a:xfrm>
        </p:spPr>
        <p:txBody>
          <a:bodyPr anchor="ctr"/>
          <a:lstStyle>
            <a:lvl1pPr marL="0" indent="0" algn="ctr">
              <a:buNone/>
              <a:defRPr sz="1400" b="1">
                <a:solidFill>
                  <a:schemeClr val="bg1"/>
                </a:solidFill>
              </a:defRPr>
            </a:lvl1pPr>
          </a:lstStyle>
          <a:p>
            <a:pPr lvl="0"/>
            <a:r>
              <a:rPr lang="en-US" dirty="0" smtClean="0"/>
              <a:t>Add step 4</a:t>
            </a:r>
          </a:p>
        </p:txBody>
      </p:sp>
      <p:sp>
        <p:nvSpPr>
          <p:cNvPr id="20" name="Text Placeholder 8"/>
          <p:cNvSpPr>
            <a:spLocks noGrp="1"/>
          </p:cNvSpPr>
          <p:nvPr>
            <p:ph type="body" sz="quarter" idx="17" hasCustomPrompt="1"/>
          </p:nvPr>
        </p:nvSpPr>
        <p:spPr>
          <a:xfrm>
            <a:off x="5171546" y="1409700"/>
            <a:ext cx="1737360" cy="800100"/>
          </a:xfrm>
        </p:spPr>
        <p:txBody>
          <a:bodyPr anchor="ctr"/>
          <a:lstStyle>
            <a:lvl1pPr marL="0" indent="0" algn="ctr">
              <a:buNone/>
              <a:defRPr sz="1400" b="1">
                <a:solidFill>
                  <a:schemeClr val="bg1"/>
                </a:solidFill>
              </a:defRPr>
            </a:lvl1pPr>
          </a:lstStyle>
          <a:p>
            <a:pPr lvl="0"/>
            <a:r>
              <a:rPr lang="en-US" dirty="0" smtClean="0"/>
              <a:t>Add step 3</a:t>
            </a:r>
          </a:p>
        </p:txBody>
      </p:sp>
      <p:graphicFrame>
        <p:nvGraphicFramePr>
          <p:cNvPr id="1131522" name="Object 113"/>
          <p:cNvGraphicFramePr>
            <a:graphicFrameLocks noChangeAspect="1"/>
          </p:cNvGraphicFramePr>
          <p:nvPr/>
        </p:nvGraphicFramePr>
        <p:xfrm>
          <a:off x="9247188" y="76200"/>
          <a:ext cx="593725" cy="547688"/>
        </p:xfrm>
        <a:graphic>
          <a:graphicData uri="http://schemas.openxmlformats.org/presentationml/2006/ole">
            <mc:AlternateContent xmlns:mc="http://schemas.openxmlformats.org/markup-compatibility/2006">
              <mc:Choice xmlns:v="urn:schemas-microsoft-com:vml" Requires="v">
                <p:oleObj spid="_x0000_s1131595" r:id="rId3" imgW="971686" imgH="895238" progId="PBrush">
                  <p:embed/>
                </p:oleObj>
              </mc:Choice>
              <mc:Fallback>
                <p:oleObj r:id="rId3" imgW="971686" imgH="895238" progId="PBrush">
                  <p:embed/>
                  <p:pic>
                    <p:nvPicPr>
                      <p:cNvPr id="0" name="Object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7188" y="76200"/>
                        <a:ext cx="593725"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ycle with Gradi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What is the Key Takeaway from the Slide?</a:t>
            </a:r>
            <a:endParaRPr lang="en-US" dirty="0"/>
          </a:p>
        </p:txBody>
      </p:sp>
      <p:sp>
        <p:nvSpPr>
          <p:cNvPr id="5" name="Circular Arrow 4"/>
          <p:cNvSpPr/>
          <p:nvPr userDrawn="1"/>
        </p:nvSpPr>
        <p:spPr bwMode="auto">
          <a:xfrm>
            <a:off x="3046412" y="1752599"/>
            <a:ext cx="3810000" cy="3810000"/>
          </a:xfrm>
          <a:prstGeom prst="circularArrow">
            <a:avLst>
              <a:gd name="adj1" fmla="val 13145"/>
              <a:gd name="adj2" fmla="val 694608"/>
              <a:gd name="adj3" fmla="val 15503785"/>
              <a:gd name="adj4" fmla="val 10800000"/>
              <a:gd name="adj5" fmla="val 12264"/>
            </a:avLst>
          </a:prstGeom>
          <a:solidFill>
            <a:schemeClr val="accent1"/>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6" name="Circular Arrow 5"/>
          <p:cNvSpPr/>
          <p:nvPr userDrawn="1"/>
        </p:nvSpPr>
        <p:spPr bwMode="auto">
          <a:xfrm rot="5400000">
            <a:off x="3046412" y="1752599"/>
            <a:ext cx="3810000" cy="3810000"/>
          </a:xfrm>
          <a:prstGeom prst="circularArrow">
            <a:avLst>
              <a:gd name="adj1" fmla="val 13145"/>
              <a:gd name="adj2" fmla="val 694608"/>
              <a:gd name="adj3" fmla="val 15503785"/>
              <a:gd name="adj4" fmla="val 10800000"/>
              <a:gd name="adj5" fmla="val 12264"/>
            </a:avLst>
          </a:prstGeom>
          <a:solidFill>
            <a:srgbClr val="FF0000"/>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7" name="Circular Arrow 6"/>
          <p:cNvSpPr/>
          <p:nvPr userDrawn="1"/>
        </p:nvSpPr>
        <p:spPr bwMode="auto">
          <a:xfrm rot="10800000">
            <a:off x="3046413" y="1752599"/>
            <a:ext cx="3810000" cy="3810000"/>
          </a:xfrm>
          <a:prstGeom prst="circularArrow">
            <a:avLst>
              <a:gd name="adj1" fmla="val 13145"/>
              <a:gd name="adj2" fmla="val 694608"/>
              <a:gd name="adj3" fmla="val 15503785"/>
              <a:gd name="adj4" fmla="val 10800000"/>
              <a:gd name="adj5" fmla="val 12264"/>
            </a:avLst>
          </a:prstGeom>
          <a:solidFill>
            <a:srgbClr val="D40000"/>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8" name="Circular Arrow 7"/>
          <p:cNvSpPr/>
          <p:nvPr userDrawn="1"/>
        </p:nvSpPr>
        <p:spPr bwMode="auto">
          <a:xfrm rot="16200000">
            <a:off x="3046413" y="1752599"/>
            <a:ext cx="3810000" cy="3810000"/>
          </a:xfrm>
          <a:prstGeom prst="circularArrow">
            <a:avLst>
              <a:gd name="adj1" fmla="val 13145"/>
              <a:gd name="adj2" fmla="val 694608"/>
              <a:gd name="adj3" fmla="val 15503785"/>
              <a:gd name="adj4" fmla="val 10800000"/>
              <a:gd name="adj5" fmla="val 12264"/>
            </a:avLst>
          </a:prstGeom>
          <a:solidFill>
            <a:srgbClr val="AA0000"/>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10" name="Text Placeholder 9"/>
          <p:cNvSpPr>
            <a:spLocks noGrp="1"/>
          </p:cNvSpPr>
          <p:nvPr>
            <p:ph type="body" sz="quarter" idx="10" hasCustomPrompt="1"/>
          </p:nvPr>
        </p:nvSpPr>
        <p:spPr>
          <a:xfrm rot="2700000">
            <a:off x="5077037" y="2523118"/>
            <a:ext cx="1674812" cy="342900"/>
          </a:xfrm>
        </p:spPr>
        <p:txBody>
          <a:bodyPr anchor="ctr"/>
          <a:lstStyle>
            <a:lvl1pPr marL="0" indent="0" algn="ctr">
              <a:buNone/>
              <a:defRPr sz="1400" b="1"/>
            </a:lvl1pPr>
            <a:lvl2pPr>
              <a:buNone/>
              <a:defRPr/>
            </a:lvl2pPr>
            <a:lvl3pPr>
              <a:buNone/>
              <a:defRPr/>
            </a:lvl3pPr>
            <a:lvl4pPr>
              <a:buNone/>
              <a:defRPr/>
            </a:lvl4pPr>
            <a:lvl5pPr>
              <a:buNone/>
              <a:defRPr/>
            </a:lvl5pPr>
          </a:lstStyle>
          <a:p>
            <a:pPr lvl="0"/>
            <a:r>
              <a:rPr lang="en-US" dirty="0" smtClean="0"/>
              <a:t>Enter Text</a:t>
            </a:r>
            <a:endParaRPr lang="en-US" dirty="0"/>
          </a:p>
        </p:txBody>
      </p:sp>
      <p:sp>
        <p:nvSpPr>
          <p:cNvPr id="11" name="Text Placeholder 9"/>
          <p:cNvSpPr>
            <a:spLocks noGrp="1"/>
          </p:cNvSpPr>
          <p:nvPr>
            <p:ph type="body" sz="quarter" idx="11" hasCustomPrompt="1"/>
          </p:nvPr>
        </p:nvSpPr>
        <p:spPr>
          <a:xfrm rot="18900000">
            <a:off x="3150975" y="2523117"/>
            <a:ext cx="1674812" cy="342900"/>
          </a:xfrm>
        </p:spPr>
        <p:txBody>
          <a:bodyPr anchor="ctr"/>
          <a:lstStyle>
            <a:lvl1pPr marL="0" indent="0" algn="ctr">
              <a:buNone/>
              <a:defRPr sz="1400" b="1">
                <a:solidFill>
                  <a:schemeClr val="bg1"/>
                </a:solidFill>
              </a:defRPr>
            </a:lvl1pPr>
            <a:lvl2pPr>
              <a:buNone/>
              <a:defRPr/>
            </a:lvl2pPr>
            <a:lvl3pPr>
              <a:buNone/>
              <a:defRPr/>
            </a:lvl3pPr>
            <a:lvl4pPr>
              <a:buNone/>
              <a:defRPr/>
            </a:lvl4pPr>
            <a:lvl5pPr>
              <a:buNone/>
              <a:defRPr/>
            </a:lvl5pPr>
          </a:lstStyle>
          <a:p>
            <a:pPr lvl="0"/>
            <a:r>
              <a:rPr lang="en-US" dirty="0" smtClean="0"/>
              <a:t>Enter Text</a:t>
            </a:r>
            <a:endParaRPr lang="en-US" dirty="0"/>
          </a:p>
        </p:txBody>
      </p:sp>
      <p:sp>
        <p:nvSpPr>
          <p:cNvPr id="12" name="Text Placeholder 9"/>
          <p:cNvSpPr>
            <a:spLocks noGrp="1"/>
          </p:cNvSpPr>
          <p:nvPr>
            <p:ph type="body" sz="quarter" idx="12" hasCustomPrompt="1"/>
          </p:nvPr>
        </p:nvSpPr>
        <p:spPr>
          <a:xfrm rot="2700000">
            <a:off x="3150975" y="4428119"/>
            <a:ext cx="1674812" cy="342900"/>
          </a:xfrm>
        </p:spPr>
        <p:txBody>
          <a:bodyPr anchor="ctr"/>
          <a:lstStyle>
            <a:lvl1pPr marL="0" indent="0" algn="ctr">
              <a:buNone/>
              <a:defRPr sz="1400" b="1">
                <a:solidFill>
                  <a:schemeClr val="bg1"/>
                </a:solidFill>
              </a:defRPr>
            </a:lvl1pPr>
            <a:lvl2pPr>
              <a:buNone/>
              <a:defRPr/>
            </a:lvl2pPr>
            <a:lvl3pPr>
              <a:buNone/>
              <a:defRPr/>
            </a:lvl3pPr>
            <a:lvl4pPr>
              <a:buNone/>
              <a:defRPr/>
            </a:lvl4pPr>
            <a:lvl5pPr>
              <a:buNone/>
              <a:defRPr/>
            </a:lvl5pPr>
          </a:lstStyle>
          <a:p>
            <a:pPr lvl="0"/>
            <a:r>
              <a:rPr lang="en-US" dirty="0" smtClean="0"/>
              <a:t>Enter Text</a:t>
            </a:r>
            <a:endParaRPr lang="en-US" dirty="0"/>
          </a:p>
        </p:txBody>
      </p:sp>
      <p:sp>
        <p:nvSpPr>
          <p:cNvPr id="13" name="Text Placeholder 9"/>
          <p:cNvSpPr>
            <a:spLocks noGrp="1"/>
          </p:cNvSpPr>
          <p:nvPr>
            <p:ph type="body" sz="quarter" idx="13" hasCustomPrompt="1"/>
          </p:nvPr>
        </p:nvSpPr>
        <p:spPr>
          <a:xfrm rot="18900000">
            <a:off x="5077037" y="4449181"/>
            <a:ext cx="1674812" cy="342900"/>
          </a:xfrm>
        </p:spPr>
        <p:txBody>
          <a:bodyPr anchor="ctr"/>
          <a:lstStyle>
            <a:lvl1pPr marL="0" indent="0" algn="ctr">
              <a:buNone/>
              <a:defRPr sz="1400" b="1">
                <a:solidFill>
                  <a:schemeClr val="tx1"/>
                </a:solidFill>
              </a:defRPr>
            </a:lvl1pPr>
            <a:lvl2pPr>
              <a:buNone/>
              <a:defRPr/>
            </a:lvl2pPr>
            <a:lvl3pPr>
              <a:buNone/>
              <a:defRPr/>
            </a:lvl3pPr>
            <a:lvl4pPr>
              <a:buNone/>
              <a:defRPr/>
            </a:lvl4pPr>
            <a:lvl5pPr>
              <a:buNone/>
              <a:defRPr/>
            </a:lvl5pPr>
          </a:lstStyle>
          <a:p>
            <a:pPr lvl="0"/>
            <a:r>
              <a:rPr lang="en-US" dirty="0" smtClean="0"/>
              <a:t>Enter Text</a:t>
            </a:r>
            <a:endParaRPr lang="en-US" dirty="0"/>
          </a:p>
        </p:txBody>
      </p:sp>
      <p:sp>
        <p:nvSpPr>
          <p:cNvPr id="14" name="Rounded Rectangle 13"/>
          <p:cNvSpPr/>
          <p:nvPr userDrawn="1"/>
        </p:nvSpPr>
        <p:spPr bwMode="auto">
          <a:xfrm>
            <a:off x="455612" y="1295400"/>
            <a:ext cx="2823210" cy="1905000"/>
          </a:xfrm>
          <a:prstGeom prst="roundRect">
            <a:avLst>
              <a:gd name="adj" fmla="val 3950"/>
            </a:avLst>
          </a:prstGeom>
          <a:solidFill>
            <a:srgbClr val="D8CBCB"/>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15" name="Text Placeholder 9"/>
          <p:cNvSpPr>
            <a:spLocks noGrp="1"/>
          </p:cNvSpPr>
          <p:nvPr>
            <p:ph type="body" sz="quarter" idx="14" hasCustomPrompt="1"/>
          </p:nvPr>
        </p:nvSpPr>
        <p:spPr>
          <a:xfrm>
            <a:off x="468312" y="1310786"/>
            <a:ext cx="2743200" cy="1828800"/>
          </a:xfrm>
        </p:spPr>
        <p:txBody>
          <a:bodyPr/>
          <a:lstStyle>
            <a:lvl1pPr>
              <a:spcBef>
                <a:spcPts val="600"/>
              </a:spcBef>
              <a:defRPr sz="1400"/>
            </a:lvl1pPr>
            <a:lvl2pPr>
              <a:lnSpc>
                <a:spcPct val="100000"/>
              </a:lnSpc>
              <a:spcBef>
                <a:spcPts val="300"/>
              </a:spcBef>
              <a:defRPr sz="1200"/>
            </a:lvl2pPr>
          </a:lstStyle>
          <a:p>
            <a:pPr lvl="0"/>
            <a:r>
              <a:rPr lang="en-US" dirty="0" smtClean="0"/>
              <a:t>Describe step 4 and its sub-steps</a:t>
            </a:r>
          </a:p>
          <a:p>
            <a:pPr lvl="1"/>
            <a:r>
              <a:rPr lang="en-US" dirty="0" smtClean="0"/>
              <a:t>Second level</a:t>
            </a:r>
          </a:p>
        </p:txBody>
      </p:sp>
      <p:sp>
        <p:nvSpPr>
          <p:cNvPr id="16" name="Rounded Rectangle 15"/>
          <p:cNvSpPr/>
          <p:nvPr userDrawn="1"/>
        </p:nvSpPr>
        <p:spPr bwMode="auto">
          <a:xfrm>
            <a:off x="6619240" y="1295400"/>
            <a:ext cx="2823210" cy="1905000"/>
          </a:xfrm>
          <a:prstGeom prst="roundRect">
            <a:avLst>
              <a:gd name="adj" fmla="val 3950"/>
            </a:avLst>
          </a:prstGeom>
          <a:solidFill>
            <a:srgbClr val="D8CBCB"/>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17" name="Text Placeholder 9"/>
          <p:cNvSpPr>
            <a:spLocks noGrp="1"/>
          </p:cNvSpPr>
          <p:nvPr>
            <p:ph type="body" sz="quarter" idx="15" hasCustomPrompt="1"/>
          </p:nvPr>
        </p:nvSpPr>
        <p:spPr>
          <a:xfrm>
            <a:off x="6631940" y="1310786"/>
            <a:ext cx="2743200" cy="1828800"/>
          </a:xfrm>
        </p:spPr>
        <p:txBody>
          <a:bodyPr/>
          <a:lstStyle>
            <a:lvl1pPr>
              <a:spcBef>
                <a:spcPts val="600"/>
              </a:spcBef>
              <a:defRPr sz="1400"/>
            </a:lvl1pPr>
            <a:lvl2pPr>
              <a:lnSpc>
                <a:spcPct val="100000"/>
              </a:lnSpc>
              <a:spcBef>
                <a:spcPts val="300"/>
              </a:spcBef>
              <a:defRPr sz="1200"/>
            </a:lvl2pPr>
          </a:lstStyle>
          <a:p>
            <a:pPr lvl="0"/>
            <a:r>
              <a:rPr lang="en-US" dirty="0" smtClean="0"/>
              <a:t>Describe step 1 and its sub-steps</a:t>
            </a:r>
          </a:p>
          <a:p>
            <a:pPr lvl="1"/>
            <a:r>
              <a:rPr lang="en-US" dirty="0" smtClean="0"/>
              <a:t>Second level</a:t>
            </a:r>
          </a:p>
        </p:txBody>
      </p:sp>
      <p:sp>
        <p:nvSpPr>
          <p:cNvPr id="18" name="Rounded Rectangle 17"/>
          <p:cNvSpPr/>
          <p:nvPr userDrawn="1"/>
        </p:nvSpPr>
        <p:spPr bwMode="auto">
          <a:xfrm>
            <a:off x="455612" y="4114800"/>
            <a:ext cx="2823210" cy="1905000"/>
          </a:xfrm>
          <a:prstGeom prst="roundRect">
            <a:avLst>
              <a:gd name="adj" fmla="val 3950"/>
            </a:avLst>
          </a:prstGeom>
          <a:solidFill>
            <a:srgbClr val="D8CBCB"/>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19" name="Text Placeholder 9"/>
          <p:cNvSpPr>
            <a:spLocks noGrp="1"/>
          </p:cNvSpPr>
          <p:nvPr>
            <p:ph type="body" sz="quarter" idx="16" hasCustomPrompt="1"/>
          </p:nvPr>
        </p:nvSpPr>
        <p:spPr>
          <a:xfrm>
            <a:off x="468312" y="4130186"/>
            <a:ext cx="2743200" cy="1828800"/>
          </a:xfrm>
        </p:spPr>
        <p:txBody>
          <a:bodyPr/>
          <a:lstStyle>
            <a:lvl1pPr>
              <a:spcBef>
                <a:spcPts val="600"/>
              </a:spcBef>
              <a:defRPr sz="1400"/>
            </a:lvl1pPr>
            <a:lvl2pPr>
              <a:lnSpc>
                <a:spcPct val="100000"/>
              </a:lnSpc>
              <a:spcBef>
                <a:spcPts val="300"/>
              </a:spcBef>
              <a:defRPr sz="1200"/>
            </a:lvl2pPr>
          </a:lstStyle>
          <a:p>
            <a:pPr lvl="0"/>
            <a:r>
              <a:rPr lang="en-US" dirty="0" smtClean="0"/>
              <a:t>Describe step 3 and its sub-steps</a:t>
            </a:r>
          </a:p>
          <a:p>
            <a:pPr lvl="1"/>
            <a:r>
              <a:rPr lang="en-US" dirty="0" smtClean="0"/>
              <a:t>Second level</a:t>
            </a:r>
          </a:p>
        </p:txBody>
      </p:sp>
      <p:sp>
        <p:nvSpPr>
          <p:cNvPr id="20" name="Rounded Rectangle 19"/>
          <p:cNvSpPr/>
          <p:nvPr userDrawn="1"/>
        </p:nvSpPr>
        <p:spPr bwMode="auto">
          <a:xfrm>
            <a:off x="6619240" y="4114800"/>
            <a:ext cx="2823210" cy="1905000"/>
          </a:xfrm>
          <a:prstGeom prst="roundRect">
            <a:avLst>
              <a:gd name="adj" fmla="val 3950"/>
            </a:avLst>
          </a:prstGeom>
          <a:solidFill>
            <a:srgbClr val="D8CBCB"/>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21" name="Text Placeholder 9"/>
          <p:cNvSpPr>
            <a:spLocks noGrp="1"/>
          </p:cNvSpPr>
          <p:nvPr>
            <p:ph type="body" sz="quarter" idx="17" hasCustomPrompt="1"/>
          </p:nvPr>
        </p:nvSpPr>
        <p:spPr>
          <a:xfrm>
            <a:off x="6631940" y="4130186"/>
            <a:ext cx="2743200" cy="1828800"/>
          </a:xfrm>
        </p:spPr>
        <p:txBody>
          <a:bodyPr/>
          <a:lstStyle>
            <a:lvl1pPr>
              <a:spcBef>
                <a:spcPts val="600"/>
              </a:spcBef>
              <a:defRPr sz="1400"/>
            </a:lvl1pPr>
            <a:lvl2pPr>
              <a:lnSpc>
                <a:spcPct val="100000"/>
              </a:lnSpc>
              <a:spcBef>
                <a:spcPts val="300"/>
              </a:spcBef>
              <a:defRPr sz="1200"/>
            </a:lvl2pPr>
          </a:lstStyle>
          <a:p>
            <a:pPr lvl="0"/>
            <a:r>
              <a:rPr lang="en-US" dirty="0" smtClean="0"/>
              <a:t>Describe step 2 and its sub-steps</a:t>
            </a:r>
          </a:p>
          <a:p>
            <a:pPr lvl="1"/>
            <a:r>
              <a:rPr lang="en-US" dirty="0" smtClean="0"/>
              <a:t>Second level</a:t>
            </a:r>
          </a:p>
        </p:txBody>
      </p:sp>
      <p:graphicFrame>
        <p:nvGraphicFramePr>
          <p:cNvPr id="1132546" name="Object 113"/>
          <p:cNvGraphicFramePr>
            <a:graphicFrameLocks noChangeAspect="1"/>
          </p:cNvGraphicFramePr>
          <p:nvPr/>
        </p:nvGraphicFramePr>
        <p:xfrm>
          <a:off x="9247188" y="76200"/>
          <a:ext cx="593725" cy="547688"/>
        </p:xfrm>
        <a:graphic>
          <a:graphicData uri="http://schemas.openxmlformats.org/presentationml/2006/ole">
            <mc:AlternateContent xmlns:mc="http://schemas.openxmlformats.org/markup-compatibility/2006">
              <mc:Choice xmlns:v="urn:schemas-microsoft-com:vml" Requires="v">
                <p:oleObj spid="_x0000_s1132619" r:id="rId3" imgW="971686" imgH="895238" progId="PBrush">
                  <p:embed/>
                </p:oleObj>
              </mc:Choice>
              <mc:Fallback>
                <p:oleObj r:id="rId3" imgW="971686" imgH="895238" progId="PBrush">
                  <p:embed/>
                  <p:pic>
                    <p:nvPicPr>
                      <p:cNvPr id="0" name="Object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7188" y="76200"/>
                        <a:ext cx="593725"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ycle without Gradi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What is the Key Takeaway from the Slide?</a:t>
            </a:r>
            <a:endParaRPr lang="en-US" dirty="0"/>
          </a:p>
        </p:txBody>
      </p:sp>
      <p:sp>
        <p:nvSpPr>
          <p:cNvPr id="5" name="Circular Arrow 4"/>
          <p:cNvSpPr/>
          <p:nvPr userDrawn="1"/>
        </p:nvSpPr>
        <p:spPr bwMode="auto">
          <a:xfrm>
            <a:off x="3046412" y="1752599"/>
            <a:ext cx="3810000" cy="3810000"/>
          </a:xfrm>
          <a:prstGeom prst="circularArrow">
            <a:avLst>
              <a:gd name="adj1" fmla="val 13145"/>
              <a:gd name="adj2" fmla="val 694608"/>
              <a:gd name="adj3" fmla="val 15503785"/>
              <a:gd name="adj4" fmla="val 10800000"/>
              <a:gd name="adj5" fmla="val 12264"/>
            </a:avLst>
          </a:prstGeom>
          <a:solidFill>
            <a:schemeClr val="accent1"/>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6" name="Circular Arrow 5"/>
          <p:cNvSpPr/>
          <p:nvPr userDrawn="1"/>
        </p:nvSpPr>
        <p:spPr bwMode="auto">
          <a:xfrm rot="5400000">
            <a:off x="3046412" y="1752599"/>
            <a:ext cx="3810000" cy="3810000"/>
          </a:xfrm>
          <a:prstGeom prst="circularArrow">
            <a:avLst>
              <a:gd name="adj1" fmla="val 13145"/>
              <a:gd name="adj2" fmla="val 694608"/>
              <a:gd name="adj3" fmla="val 15503785"/>
              <a:gd name="adj4" fmla="val 10800000"/>
              <a:gd name="adj5" fmla="val 12264"/>
            </a:avLst>
          </a:prstGeom>
          <a:solidFill>
            <a:schemeClr val="accent1"/>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7" name="Circular Arrow 6"/>
          <p:cNvSpPr/>
          <p:nvPr userDrawn="1"/>
        </p:nvSpPr>
        <p:spPr bwMode="auto">
          <a:xfrm rot="10800000">
            <a:off x="3046413" y="1752599"/>
            <a:ext cx="3810000" cy="3810000"/>
          </a:xfrm>
          <a:prstGeom prst="circularArrow">
            <a:avLst>
              <a:gd name="adj1" fmla="val 13145"/>
              <a:gd name="adj2" fmla="val 694608"/>
              <a:gd name="adj3" fmla="val 15503785"/>
              <a:gd name="adj4" fmla="val 10800000"/>
              <a:gd name="adj5" fmla="val 12264"/>
            </a:avLst>
          </a:prstGeom>
          <a:solidFill>
            <a:schemeClr val="accent1"/>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8" name="Circular Arrow 7"/>
          <p:cNvSpPr/>
          <p:nvPr userDrawn="1"/>
        </p:nvSpPr>
        <p:spPr bwMode="auto">
          <a:xfrm rot="16200000">
            <a:off x="3046413" y="1752599"/>
            <a:ext cx="3810000" cy="3810000"/>
          </a:xfrm>
          <a:prstGeom prst="circularArrow">
            <a:avLst>
              <a:gd name="adj1" fmla="val 13145"/>
              <a:gd name="adj2" fmla="val 694608"/>
              <a:gd name="adj3" fmla="val 15503785"/>
              <a:gd name="adj4" fmla="val 10800000"/>
              <a:gd name="adj5" fmla="val 12264"/>
            </a:avLst>
          </a:prstGeom>
          <a:solidFill>
            <a:schemeClr val="accent1"/>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10" name="Text Placeholder 9"/>
          <p:cNvSpPr>
            <a:spLocks noGrp="1"/>
          </p:cNvSpPr>
          <p:nvPr>
            <p:ph type="body" sz="quarter" idx="10" hasCustomPrompt="1"/>
          </p:nvPr>
        </p:nvSpPr>
        <p:spPr>
          <a:xfrm rot="2700000">
            <a:off x="5077037" y="2523118"/>
            <a:ext cx="1674812" cy="342900"/>
          </a:xfrm>
        </p:spPr>
        <p:txBody>
          <a:bodyPr anchor="ctr"/>
          <a:lstStyle>
            <a:lvl1pPr marL="0" indent="0" algn="ctr">
              <a:buNone/>
              <a:defRPr sz="1400" b="1">
                <a:solidFill>
                  <a:schemeClr val="bg1"/>
                </a:solidFill>
              </a:defRPr>
            </a:lvl1pPr>
            <a:lvl2pPr>
              <a:buNone/>
              <a:defRPr/>
            </a:lvl2pPr>
            <a:lvl3pPr>
              <a:buNone/>
              <a:defRPr/>
            </a:lvl3pPr>
            <a:lvl4pPr>
              <a:buNone/>
              <a:defRPr/>
            </a:lvl4pPr>
            <a:lvl5pPr>
              <a:buNone/>
              <a:defRPr/>
            </a:lvl5pPr>
          </a:lstStyle>
          <a:p>
            <a:pPr lvl="0"/>
            <a:r>
              <a:rPr lang="en-US" dirty="0" smtClean="0"/>
              <a:t>Enter Text</a:t>
            </a:r>
            <a:endParaRPr lang="en-US" dirty="0"/>
          </a:p>
        </p:txBody>
      </p:sp>
      <p:sp>
        <p:nvSpPr>
          <p:cNvPr id="11" name="Text Placeholder 9"/>
          <p:cNvSpPr>
            <a:spLocks noGrp="1"/>
          </p:cNvSpPr>
          <p:nvPr>
            <p:ph type="body" sz="quarter" idx="11" hasCustomPrompt="1"/>
          </p:nvPr>
        </p:nvSpPr>
        <p:spPr>
          <a:xfrm rot="18900000">
            <a:off x="3150975" y="2523117"/>
            <a:ext cx="1674812" cy="342900"/>
          </a:xfrm>
        </p:spPr>
        <p:txBody>
          <a:bodyPr anchor="ctr"/>
          <a:lstStyle>
            <a:lvl1pPr marL="0" indent="0" algn="ctr">
              <a:buNone/>
              <a:defRPr sz="1400" b="1">
                <a:solidFill>
                  <a:schemeClr val="bg1"/>
                </a:solidFill>
              </a:defRPr>
            </a:lvl1pPr>
            <a:lvl2pPr>
              <a:buNone/>
              <a:defRPr/>
            </a:lvl2pPr>
            <a:lvl3pPr>
              <a:buNone/>
              <a:defRPr/>
            </a:lvl3pPr>
            <a:lvl4pPr>
              <a:buNone/>
              <a:defRPr/>
            </a:lvl4pPr>
            <a:lvl5pPr>
              <a:buNone/>
              <a:defRPr/>
            </a:lvl5pPr>
          </a:lstStyle>
          <a:p>
            <a:pPr lvl="0"/>
            <a:r>
              <a:rPr lang="en-US" dirty="0" smtClean="0"/>
              <a:t>Enter Text</a:t>
            </a:r>
            <a:endParaRPr lang="en-US" dirty="0"/>
          </a:p>
        </p:txBody>
      </p:sp>
      <p:sp>
        <p:nvSpPr>
          <p:cNvPr id="12" name="Text Placeholder 9"/>
          <p:cNvSpPr>
            <a:spLocks noGrp="1"/>
          </p:cNvSpPr>
          <p:nvPr>
            <p:ph type="body" sz="quarter" idx="12" hasCustomPrompt="1"/>
          </p:nvPr>
        </p:nvSpPr>
        <p:spPr>
          <a:xfrm rot="2700000">
            <a:off x="3150975" y="4428119"/>
            <a:ext cx="1674812" cy="342900"/>
          </a:xfrm>
        </p:spPr>
        <p:txBody>
          <a:bodyPr anchor="ctr"/>
          <a:lstStyle>
            <a:lvl1pPr marL="0" indent="0" algn="ctr">
              <a:buNone/>
              <a:defRPr sz="1400" b="1">
                <a:solidFill>
                  <a:schemeClr val="bg1"/>
                </a:solidFill>
              </a:defRPr>
            </a:lvl1pPr>
            <a:lvl2pPr>
              <a:buNone/>
              <a:defRPr/>
            </a:lvl2pPr>
            <a:lvl3pPr>
              <a:buNone/>
              <a:defRPr/>
            </a:lvl3pPr>
            <a:lvl4pPr>
              <a:buNone/>
              <a:defRPr/>
            </a:lvl4pPr>
            <a:lvl5pPr>
              <a:buNone/>
              <a:defRPr/>
            </a:lvl5pPr>
          </a:lstStyle>
          <a:p>
            <a:pPr lvl="0"/>
            <a:r>
              <a:rPr lang="en-US" dirty="0" smtClean="0"/>
              <a:t>Enter Text</a:t>
            </a:r>
            <a:endParaRPr lang="en-US" dirty="0"/>
          </a:p>
        </p:txBody>
      </p:sp>
      <p:sp>
        <p:nvSpPr>
          <p:cNvPr id="13" name="Text Placeholder 9"/>
          <p:cNvSpPr>
            <a:spLocks noGrp="1"/>
          </p:cNvSpPr>
          <p:nvPr>
            <p:ph type="body" sz="quarter" idx="13" hasCustomPrompt="1"/>
          </p:nvPr>
        </p:nvSpPr>
        <p:spPr>
          <a:xfrm rot="18900000">
            <a:off x="5077037" y="4449181"/>
            <a:ext cx="1674812" cy="342900"/>
          </a:xfrm>
        </p:spPr>
        <p:txBody>
          <a:bodyPr anchor="ctr"/>
          <a:lstStyle>
            <a:lvl1pPr marL="0" indent="0" algn="ctr">
              <a:buNone/>
              <a:defRPr sz="1400" b="1">
                <a:solidFill>
                  <a:schemeClr val="bg1"/>
                </a:solidFill>
              </a:defRPr>
            </a:lvl1pPr>
            <a:lvl2pPr>
              <a:buNone/>
              <a:defRPr/>
            </a:lvl2pPr>
            <a:lvl3pPr>
              <a:buNone/>
              <a:defRPr/>
            </a:lvl3pPr>
            <a:lvl4pPr>
              <a:buNone/>
              <a:defRPr/>
            </a:lvl4pPr>
            <a:lvl5pPr>
              <a:buNone/>
              <a:defRPr/>
            </a:lvl5pPr>
          </a:lstStyle>
          <a:p>
            <a:pPr lvl="0"/>
            <a:r>
              <a:rPr lang="en-US" dirty="0" smtClean="0"/>
              <a:t>Enter Text</a:t>
            </a:r>
            <a:endParaRPr lang="en-US" dirty="0"/>
          </a:p>
        </p:txBody>
      </p:sp>
      <p:sp>
        <p:nvSpPr>
          <p:cNvPr id="14" name="Rounded Rectangle 13"/>
          <p:cNvSpPr/>
          <p:nvPr userDrawn="1"/>
        </p:nvSpPr>
        <p:spPr bwMode="auto">
          <a:xfrm>
            <a:off x="455612" y="1295400"/>
            <a:ext cx="2823210" cy="1905000"/>
          </a:xfrm>
          <a:prstGeom prst="roundRect">
            <a:avLst>
              <a:gd name="adj" fmla="val 3950"/>
            </a:avLst>
          </a:prstGeom>
          <a:solidFill>
            <a:srgbClr val="D8CBCB"/>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15" name="Text Placeholder 9"/>
          <p:cNvSpPr>
            <a:spLocks noGrp="1"/>
          </p:cNvSpPr>
          <p:nvPr>
            <p:ph type="body" sz="quarter" idx="14" hasCustomPrompt="1"/>
          </p:nvPr>
        </p:nvSpPr>
        <p:spPr>
          <a:xfrm>
            <a:off x="468312" y="1310786"/>
            <a:ext cx="2743200" cy="1828800"/>
          </a:xfrm>
        </p:spPr>
        <p:txBody>
          <a:bodyPr/>
          <a:lstStyle>
            <a:lvl1pPr>
              <a:spcBef>
                <a:spcPts val="600"/>
              </a:spcBef>
              <a:defRPr sz="1400"/>
            </a:lvl1pPr>
            <a:lvl2pPr>
              <a:lnSpc>
                <a:spcPct val="100000"/>
              </a:lnSpc>
              <a:spcBef>
                <a:spcPts val="300"/>
              </a:spcBef>
              <a:defRPr sz="1200"/>
            </a:lvl2pPr>
          </a:lstStyle>
          <a:p>
            <a:pPr lvl="0"/>
            <a:r>
              <a:rPr lang="en-US" dirty="0" smtClean="0"/>
              <a:t>Describe step 4 and its sub-steps</a:t>
            </a:r>
          </a:p>
          <a:p>
            <a:pPr lvl="1"/>
            <a:r>
              <a:rPr lang="en-US" dirty="0" smtClean="0"/>
              <a:t>Second level</a:t>
            </a:r>
          </a:p>
        </p:txBody>
      </p:sp>
      <p:sp>
        <p:nvSpPr>
          <p:cNvPr id="16" name="Rounded Rectangle 15"/>
          <p:cNvSpPr/>
          <p:nvPr userDrawn="1"/>
        </p:nvSpPr>
        <p:spPr bwMode="auto">
          <a:xfrm>
            <a:off x="6619240" y="1295400"/>
            <a:ext cx="2823210" cy="1905000"/>
          </a:xfrm>
          <a:prstGeom prst="roundRect">
            <a:avLst>
              <a:gd name="adj" fmla="val 3950"/>
            </a:avLst>
          </a:prstGeom>
          <a:solidFill>
            <a:srgbClr val="D8CBCB"/>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17" name="Text Placeholder 9"/>
          <p:cNvSpPr>
            <a:spLocks noGrp="1"/>
          </p:cNvSpPr>
          <p:nvPr>
            <p:ph type="body" sz="quarter" idx="15" hasCustomPrompt="1"/>
          </p:nvPr>
        </p:nvSpPr>
        <p:spPr>
          <a:xfrm>
            <a:off x="6631940" y="1310786"/>
            <a:ext cx="2743200" cy="1828800"/>
          </a:xfrm>
        </p:spPr>
        <p:txBody>
          <a:bodyPr/>
          <a:lstStyle>
            <a:lvl1pPr>
              <a:spcBef>
                <a:spcPts val="600"/>
              </a:spcBef>
              <a:defRPr sz="1400"/>
            </a:lvl1pPr>
            <a:lvl2pPr>
              <a:lnSpc>
                <a:spcPct val="100000"/>
              </a:lnSpc>
              <a:spcBef>
                <a:spcPts val="300"/>
              </a:spcBef>
              <a:defRPr sz="1200"/>
            </a:lvl2pPr>
          </a:lstStyle>
          <a:p>
            <a:pPr lvl="0"/>
            <a:r>
              <a:rPr lang="en-US" dirty="0" smtClean="0"/>
              <a:t>Describe step 1 and its sub-steps</a:t>
            </a:r>
          </a:p>
          <a:p>
            <a:pPr lvl="1"/>
            <a:r>
              <a:rPr lang="en-US" dirty="0" smtClean="0"/>
              <a:t>Second level</a:t>
            </a:r>
          </a:p>
        </p:txBody>
      </p:sp>
      <p:sp>
        <p:nvSpPr>
          <p:cNvPr id="18" name="Rounded Rectangle 17"/>
          <p:cNvSpPr/>
          <p:nvPr userDrawn="1"/>
        </p:nvSpPr>
        <p:spPr bwMode="auto">
          <a:xfrm>
            <a:off x="455612" y="4114800"/>
            <a:ext cx="2823210" cy="1905000"/>
          </a:xfrm>
          <a:prstGeom prst="roundRect">
            <a:avLst>
              <a:gd name="adj" fmla="val 3950"/>
            </a:avLst>
          </a:prstGeom>
          <a:solidFill>
            <a:srgbClr val="D8CBCB"/>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19" name="Text Placeholder 9"/>
          <p:cNvSpPr>
            <a:spLocks noGrp="1"/>
          </p:cNvSpPr>
          <p:nvPr>
            <p:ph type="body" sz="quarter" idx="16" hasCustomPrompt="1"/>
          </p:nvPr>
        </p:nvSpPr>
        <p:spPr>
          <a:xfrm>
            <a:off x="468312" y="4130186"/>
            <a:ext cx="2743200" cy="1828800"/>
          </a:xfrm>
        </p:spPr>
        <p:txBody>
          <a:bodyPr/>
          <a:lstStyle>
            <a:lvl1pPr>
              <a:spcBef>
                <a:spcPts val="600"/>
              </a:spcBef>
              <a:defRPr sz="1400"/>
            </a:lvl1pPr>
            <a:lvl2pPr>
              <a:lnSpc>
                <a:spcPct val="100000"/>
              </a:lnSpc>
              <a:spcBef>
                <a:spcPts val="300"/>
              </a:spcBef>
              <a:defRPr sz="1200"/>
            </a:lvl2pPr>
          </a:lstStyle>
          <a:p>
            <a:pPr lvl="0"/>
            <a:r>
              <a:rPr lang="en-US" dirty="0" smtClean="0"/>
              <a:t>Describe step 3 and its sub-steps</a:t>
            </a:r>
          </a:p>
          <a:p>
            <a:pPr lvl="1"/>
            <a:r>
              <a:rPr lang="en-US" dirty="0" smtClean="0"/>
              <a:t>Second level</a:t>
            </a:r>
          </a:p>
        </p:txBody>
      </p:sp>
      <p:sp>
        <p:nvSpPr>
          <p:cNvPr id="20" name="Rounded Rectangle 19"/>
          <p:cNvSpPr/>
          <p:nvPr userDrawn="1"/>
        </p:nvSpPr>
        <p:spPr bwMode="auto">
          <a:xfrm>
            <a:off x="6619240" y="4114800"/>
            <a:ext cx="2823210" cy="1905000"/>
          </a:xfrm>
          <a:prstGeom prst="roundRect">
            <a:avLst>
              <a:gd name="adj" fmla="val 3950"/>
            </a:avLst>
          </a:prstGeom>
          <a:solidFill>
            <a:srgbClr val="D8CBCB"/>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21" name="Text Placeholder 9"/>
          <p:cNvSpPr>
            <a:spLocks noGrp="1"/>
          </p:cNvSpPr>
          <p:nvPr>
            <p:ph type="body" sz="quarter" idx="17" hasCustomPrompt="1"/>
          </p:nvPr>
        </p:nvSpPr>
        <p:spPr>
          <a:xfrm>
            <a:off x="6631940" y="4130186"/>
            <a:ext cx="2743200" cy="1828800"/>
          </a:xfrm>
        </p:spPr>
        <p:txBody>
          <a:bodyPr/>
          <a:lstStyle>
            <a:lvl1pPr>
              <a:spcBef>
                <a:spcPts val="600"/>
              </a:spcBef>
              <a:defRPr sz="1400"/>
            </a:lvl1pPr>
            <a:lvl2pPr>
              <a:lnSpc>
                <a:spcPct val="100000"/>
              </a:lnSpc>
              <a:spcBef>
                <a:spcPts val="300"/>
              </a:spcBef>
              <a:defRPr sz="1200"/>
            </a:lvl2pPr>
          </a:lstStyle>
          <a:p>
            <a:pPr lvl="0"/>
            <a:r>
              <a:rPr lang="en-US" dirty="0" smtClean="0"/>
              <a:t>Describe step 2 and its sub-steps</a:t>
            </a:r>
          </a:p>
          <a:p>
            <a:pPr lvl="1"/>
            <a:r>
              <a:rPr lang="en-US" dirty="0" smtClean="0"/>
              <a:t>Second level</a:t>
            </a:r>
          </a:p>
        </p:txBody>
      </p:sp>
      <p:graphicFrame>
        <p:nvGraphicFramePr>
          <p:cNvPr id="1133570" name="Object 113"/>
          <p:cNvGraphicFramePr>
            <a:graphicFrameLocks noChangeAspect="1"/>
          </p:cNvGraphicFramePr>
          <p:nvPr/>
        </p:nvGraphicFramePr>
        <p:xfrm>
          <a:off x="9247188" y="76200"/>
          <a:ext cx="593725" cy="547688"/>
        </p:xfrm>
        <a:graphic>
          <a:graphicData uri="http://schemas.openxmlformats.org/presentationml/2006/ole">
            <mc:AlternateContent xmlns:mc="http://schemas.openxmlformats.org/markup-compatibility/2006">
              <mc:Choice xmlns:v="urn:schemas-microsoft-com:vml" Requires="v">
                <p:oleObj spid="_x0000_s1133644" r:id="rId3" imgW="971686" imgH="895238" progId="PBrush">
                  <p:embed/>
                </p:oleObj>
              </mc:Choice>
              <mc:Fallback>
                <p:oleObj r:id="rId3" imgW="971686" imgH="895238" progId="PBrush">
                  <p:embed/>
                  <p:pic>
                    <p:nvPicPr>
                      <p:cNvPr id="0" name="Object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7188" y="76200"/>
                        <a:ext cx="593725"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lstStyle/>
          <a:p>
            <a:r>
              <a:rPr lang="en-US" dirty="0" smtClean="0"/>
              <a:t>What is the Key Takeaway from the Slide?</a:t>
            </a:r>
            <a:endParaRPr lang="en-US" dirty="0"/>
          </a:p>
        </p:txBody>
      </p:sp>
      <p:sp>
        <p:nvSpPr>
          <p:cNvPr id="3" name="Content Placeholder 2"/>
          <p:cNvSpPr>
            <a:spLocks noGrp="1"/>
          </p:cNvSpPr>
          <p:nvPr>
            <p:ph idx="1" hasCustomPrompt="1"/>
          </p:nvPr>
        </p:nvSpPr>
        <p:spPr/>
        <p:txBody>
          <a:bodyPr/>
          <a:lstStyle>
            <a:lvl1pPr>
              <a:buClr>
                <a:srgbClr val="003399"/>
              </a:buClr>
              <a:defRPr/>
            </a:lvl1pPr>
            <a:lvl2pPr>
              <a:buClr>
                <a:srgbClr val="003399"/>
              </a:buClr>
              <a:defRPr/>
            </a:lvl2pPr>
            <a:lvl3pPr>
              <a:buClr>
                <a:srgbClr val="003399"/>
              </a:buClr>
              <a:defRPr/>
            </a:lvl3pPr>
            <a:lvl4pPr>
              <a:buClr>
                <a:srgbClr val="003399"/>
              </a:buClr>
              <a:defRPr/>
            </a:lvl4pPr>
          </a:lstStyle>
          <a:p>
            <a:pPr lvl="0"/>
            <a:r>
              <a:rPr lang="en-US" dirty="0" smtClean="0"/>
              <a:t>Supporting Points</a:t>
            </a:r>
          </a:p>
          <a:p>
            <a:pPr lvl="1"/>
            <a:r>
              <a:rPr lang="en-US" dirty="0" smtClean="0"/>
              <a:t>Second level</a:t>
            </a:r>
          </a:p>
          <a:p>
            <a:pPr lvl="2"/>
            <a:r>
              <a:rPr lang="en-US" dirty="0" smtClean="0"/>
              <a:t>Third level</a:t>
            </a:r>
          </a:p>
          <a:p>
            <a:pPr lvl="3"/>
            <a:r>
              <a:rPr lang="en-US" dirty="0" smtClean="0"/>
              <a:t>Fourth level</a:t>
            </a:r>
          </a:p>
        </p:txBody>
      </p:sp>
      <p:graphicFrame>
        <p:nvGraphicFramePr>
          <p:cNvPr id="1118210" name="Object 113"/>
          <p:cNvGraphicFramePr>
            <a:graphicFrameLocks noChangeAspect="1"/>
          </p:cNvGraphicFramePr>
          <p:nvPr/>
        </p:nvGraphicFramePr>
        <p:xfrm>
          <a:off x="9247188" y="76200"/>
          <a:ext cx="593725" cy="547688"/>
        </p:xfrm>
        <a:graphic>
          <a:graphicData uri="http://schemas.openxmlformats.org/presentationml/2006/ole">
            <mc:AlternateContent xmlns:mc="http://schemas.openxmlformats.org/markup-compatibility/2006">
              <mc:Choice xmlns:v="urn:schemas-microsoft-com:vml" Requires="v">
                <p:oleObj spid="_x0000_s1118282" r:id="rId3" imgW="971686" imgH="895238" progId="PBrush">
                  <p:embed/>
                </p:oleObj>
              </mc:Choice>
              <mc:Fallback>
                <p:oleObj r:id="rId3" imgW="971686" imgH="895238" progId="PBrush">
                  <p:embed/>
                  <p:pic>
                    <p:nvPicPr>
                      <p:cNvPr id="0" name="Object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7188" y="76200"/>
                        <a:ext cx="593725"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What is the Key Takeaway from the Slide?</a:t>
            </a:r>
            <a:endParaRPr lang="en-US" dirty="0"/>
          </a:p>
        </p:txBody>
      </p:sp>
      <p:sp>
        <p:nvSpPr>
          <p:cNvPr id="8" name="Chart Placeholder 7"/>
          <p:cNvSpPr>
            <a:spLocks noGrp="1"/>
          </p:cNvSpPr>
          <p:nvPr>
            <p:ph type="chart" sz="quarter" idx="10"/>
          </p:nvPr>
        </p:nvSpPr>
        <p:spPr>
          <a:xfrm>
            <a:off x="1827213" y="1295400"/>
            <a:ext cx="6248400" cy="3962400"/>
          </a:xfrm>
        </p:spPr>
        <p:txBody>
          <a:bodyPr/>
          <a:lstStyle/>
          <a:p>
            <a:r>
              <a:rPr lang="en-US" smtClean="0"/>
              <a:t>Click icon to add chart</a:t>
            </a:r>
            <a:endParaRPr lang="en-US" dirty="0"/>
          </a:p>
        </p:txBody>
      </p:sp>
      <p:graphicFrame>
        <p:nvGraphicFramePr>
          <p:cNvPr id="1134594" name="Object 113"/>
          <p:cNvGraphicFramePr>
            <a:graphicFrameLocks noChangeAspect="1"/>
          </p:cNvGraphicFramePr>
          <p:nvPr/>
        </p:nvGraphicFramePr>
        <p:xfrm>
          <a:off x="9247188" y="76200"/>
          <a:ext cx="593725" cy="547688"/>
        </p:xfrm>
        <a:graphic>
          <a:graphicData uri="http://schemas.openxmlformats.org/presentationml/2006/ole">
            <mc:AlternateContent xmlns:mc="http://schemas.openxmlformats.org/markup-compatibility/2006">
              <mc:Choice xmlns:v="urn:schemas-microsoft-com:vml" Requires="v">
                <p:oleObj spid="_x0000_s1134667" r:id="rId3" imgW="971686" imgH="895238" progId="PBrush">
                  <p:embed/>
                </p:oleObj>
              </mc:Choice>
              <mc:Fallback>
                <p:oleObj r:id="rId3" imgW="971686" imgH="895238" progId="PBrush">
                  <p:embed/>
                  <p:pic>
                    <p:nvPicPr>
                      <p:cNvPr id="0" name="Object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7188" y="76200"/>
                        <a:ext cx="593725"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EmpathyMap">
    <p:spTree>
      <p:nvGrpSpPr>
        <p:cNvPr id="1" name=""/>
        <p:cNvGrpSpPr/>
        <p:nvPr/>
      </p:nvGrpSpPr>
      <p:grpSpPr>
        <a:xfrm>
          <a:off x="0" y="0"/>
          <a:ext cx="0" cy="0"/>
          <a:chOff x="0" y="0"/>
          <a:chExt cx="0" cy="0"/>
        </a:xfrm>
      </p:grpSpPr>
      <p:graphicFrame>
        <p:nvGraphicFramePr>
          <p:cNvPr id="9" name="Object 113"/>
          <p:cNvGraphicFramePr>
            <a:graphicFrameLocks noChangeAspect="1"/>
          </p:cNvGraphicFramePr>
          <p:nvPr/>
        </p:nvGraphicFramePr>
        <p:xfrm>
          <a:off x="9247188" y="76200"/>
          <a:ext cx="593725" cy="547688"/>
        </p:xfrm>
        <a:graphic>
          <a:graphicData uri="http://schemas.openxmlformats.org/presentationml/2006/ole">
            <mc:AlternateContent xmlns:mc="http://schemas.openxmlformats.org/markup-compatibility/2006">
              <mc:Choice xmlns:v="urn:schemas-microsoft-com:vml" Requires="v">
                <p:oleObj spid="_x0000_s1142823" r:id="rId3" imgW="971686" imgH="895238" progId="PBrush">
                  <p:embed/>
                </p:oleObj>
              </mc:Choice>
              <mc:Fallback>
                <p:oleObj r:id="rId3" imgW="971686" imgH="895238"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7188" y="76200"/>
                        <a:ext cx="5937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Table 9"/>
          <p:cNvGraphicFramePr>
            <a:graphicFrameLocks noGrp="1"/>
          </p:cNvGraphicFramePr>
          <p:nvPr/>
        </p:nvGraphicFramePr>
        <p:xfrm>
          <a:off x="3033713" y="1398588"/>
          <a:ext cx="3711575" cy="1695450"/>
        </p:xfrm>
        <a:graphic>
          <a:graphicData uri="http://schemas.openxmlformats.org/drawingml/2006/table">
            <a:tbl>
              <a:tblPr firstRow="1" bandRow="1">
                <a:tableStyleId>{5C22544A-7EE6-4342-B048-85BDC9FD1C3A}</a:tableStyleId>
              </a:tblPr>
              <a:tblGrid>
                <a:gridCol w="3711575"/>
              </a:tblGrid>
              <a:tr h="304813">
                <a:tc>
                  <a:txBody>
                    <a:bodyPr/>
                    <a:lstStyle/>
                    <a:p>
                      <a:pPr algn="ctr"/>
                      <a:r>
                        <a:rPr lang="en-US" sz="1400" dirty="0" smtClean="0">
                          <a:solidFill>
                            <a:schemeClr val="tx1"/>
                          </a:solidFill>
                        </a:rPr>
                        <a:t>What does he think and feel?</a:t>
                      </a:r>
                      <a:endParaRPr lang="en-US" sz="1400" dirty="0">
                        <a:solidFill>
                          <a:schemeClr val="tx1"/>
                        </a:solidFill>
                      </a:endParaRPr>
                    </a:p>
                  </a:txBody>
                  <a:tcPr marL="91428" marR="91428" marT="45722" marB="45722" anchor="ctr">
                    <a:noFill/>
                  </a:tcPr>
                </a:tc>
              </a:tr>
              <a:tr h="1390637">
                <a:tc>
                  <a:txBody>
                    <a:bodyPr/>
                    <a:lstStyle/>
                    <a:p>
                      <a:pPr marL="228600" indent="-228600">
                        <a:spcAft>
                          <a:spcPts val="600"/>
                        </a:spcAft>
                        <a:buFont typeface="Webdings" pitchFamily="18" charset="2"/>
                        <a:buChar char="4"/>
                      </a:pPr>
                      <a:endParaRPr lang="en-US" sz="1200" u="none" dirty="0" smtClean="0">
                        <a:solidFill>
                          <a:schemeClr val="tx1"/>
                        </a:solidFill>
                      </a:endParaRPr>
                    </a:p>
                  </a:txBody>
                  <a:tcPr marL="91428" marR="91428" marT="45722" marB="45722">
                    <a:noFill/>
                  </a:tcPr>
                </a:tc>
              </a:tr>
            </a:tbl>
          </a:graphicData>
        </a:graphic>
      </p:graphicFrame>
      <p:graphicFrame>
        <p:nvGraphicFramePr>
          <p:cNvPr id="11" name="Table 10"/>
          <p:cNvGraphicFramePr>
            <a:graphicFrameLocks noGrp="1"/>
          </p:cNvGraphicFramePr>
          <p:nvPr>
            <p:extLst/>
          </p:nvPr>
        </p:nvGraphicFramePr>
        <p:xfrm>
          <a:off x="5767388" y="2844856"/>
          <a:ext cx="3711575" cy="1695450"/>
        </p:xfrm>
        <a:graphic>
          <a:graphicData uri="http://schemas.openxmlformats.org/drawingml/2006/table">
            <a:tbl>
              <a:tblPr firstRow="1" bandRow="1">
                <a:tableStyleId>{5C22544A-7EE6-4342-B048-85BDC9FD1C3A}</a:tableStyleId>
              </a:tblPr>
              <a:tblGrid>
                <a:gridCol w="3711575"/>
              </a:tblGrid>
              <a:tr h="304813">
                <a:tc>
                  <a:txBody>
                    <a:bodyPr/>
                    <a:lstStyle/>
                    <a:p>
                      <a:pPr algn="ctr"/>
                      <a:r>
                        <a:rPr lang="en-US" sz="1400" dirty="0" smtClean="0">
                          <a:solidFill>
                            <a:schemeClr val="tx1"/>
                          </a:solidFill>
                        </a:rPr>
                        <a:t>What does he see?</a:t>
                      </a:r>
                      <a:endParaRPr lang="en-US" sz="1400" dirty="0">
                        <a:solidFill>
                          <a:schemeClr val="tx1"/>
                        </a:solidFill>
                      </a:endParaRPr>
                    </a:p>
                  </a:txBody>
                  <a:tcPr marL="91428" marR="91428" marT="45722" marB="45722" anchor="ctr">
                    <a:noFill/>
                  </a:tcPr>
                </a:tc>
              </a:tr>
              <a:tr h="1390637">
                <a:tc>
                  <a:txBody>
                    <a:bodyPr/>
                    <a:lstStyle/>
                    <a:p>
                      <a:pPr marL="228600" indent="-228600">
                        <a:spcAft>
                          <a:spcPts val="600"/>
                        </a:spcAft>
                        <a:buFont typeface="Webdings" pitchFamily="18" charset="2"/>
                        <a:buChar char="4"/>
                      </a:pPr>
                      <a:endParaRPr lang="en-US" sz="1200" u="none" dirty="0" smtClean="0">
                        <a:solidFill>
                          <a:schemeClr val="tx1"/>
                        </a:solidFill>
                      </a:endParaRPr>
                    </a:p>
                  </a:txBody>
                  <a:tcPr marL="91428" marR="91428" marT="45722" marB="45722">
                    <a:noFill/>
                  </a:tcPr>
                </a:tc>
              </a:tr>
            </a:tbl>
          </a:graphicData>
        </a:graphic>
      </p:graphicFrame>
      <p:graphicFrame>
        <p:nvGraphicFramePr>
          <p:cNvPr id="12" name="Table 11"/>
          <p:cNvGraphicFramePr>
            <a:graphicFrameLocks noGrp="1"/>
          </p:cNvGraphicFramePr>
          <p:nvPr>
            <p:extLst/>
          </p:nvPr>
        </p:nvGraphicFramePr>
        <p:xfrm>
          <a:off x="74249" y="2844856"/>
          <a:ext cx="3711575" cy="1695450"/>
        </p:xfrm>
        <a:graphic>
          <a:graphicData uri="http://schemas.openxmlformats.org/drawingml/2006/table">
            <a:tbl>
              <a:tblPr firstRow="1" bandRow="1">
                <a:tableStyleId>{5C22544A-7EE6-4342-B048-85BDC9FD1C3A}</a:tableStyleId>
              </a:tblPr>
              <a:tblGrid>
                <a:gridCol w="3711575"/>
              </a:tblGrid>
              <a:tr h="304813">
                <a:tc>
                  <a:txBody>
                    <a:bodyPr/>
                    <a:lstStyle/>
                    <a:p>
                      <a:pPr algn="ctr"/>
                      <a:r>
                        <a:rPr lang="en-US" sz="1400" dirty="0" smtClean="0">
                          <a:solidFill>
                            <a:schemeClr val="tx1"/>
                          </a:solidFill>
                        </a:rPr>
                        <a:t>What does he hear?</a:t>
                      </a:r>
                      <a:endParaRPr lang="en-US" sz="1400" dirty="0">
                        <a:solidFill>
                          <a:schemeClr val="tx1"/>
                        </a:solidFill>
                      </a:endParaRPr>
                    </a:p>
                  </a:txBody>
                  <a:tcPr marL="91428" marR="91428" marT="45722" marB="45722" anchor="ctr">
                    <a:noFill/>
                  </a:tcPr>
                </a:tc>
              </a:tr>
              <a:tr h="1390637">
                <a:tc>
                  <a:txBody>
                    <a:bodyPr/>
                    <a:lstStyle/>
                    <a:p>
                      <a:pPr marL="228600" indent="-228600">
                        <a:spcAft>
                          <a:spcPts val="600"/>
                        </a:spcAft>
                        <a:buFont typeface="Webdings" pitchFamily="18" charset="2"/>
                        <a:buChar char="4"/>
                      </a:pPr>
                      <a:endParaRPr lang="en-US" sz="1200" u="none" dirty="0" smtClean="0">
                        <a:solidFill>
                          <a:schemeClr val="tx1"/>
                        </a:solidFill>
                      </a:endParaRPr>
                    </a:p>
                  </a:txBody>
                  <a:tcPr marL="91428" marR="91428" marT="45722" marB="45722">
                    <a:noFill/>
                  </a:tcPr>
                </a:tc>
              </a:tr>
            </a:tbl>
          </a:graphicData>
        </a:graphic>
      </p:graphicFrame>
      <p:graphicFrame>
        <p:nvGraphicFramePr>
          <p:cNvPr id="13" name="Table 12"/>
          <p:cNvGraphicFramePr>
            <a:graphicFrameLocks noGrp="1"/>
          </p:cNvGraphicFramePr>
          <p:nvPr/>
        </p:nvGraphicFramePr>
        <p:xfrm>
          <a:off x="3025775" y="4252913"/>
          <a:ext cx="3711575" cy="1695450"/>
        </p:xfrm>
        <a:graphic>
          <a:graphicData uri="http://schemas.openxmlformats.org/drawingml/2006/table">
            <a:tbl>
              <a:tblPr firstRow="1" bandRow="1">
                <a:tableStyleId>{5C22544A-7EE6-4342-B048-85BDC9FD1C3A}</a:tableStyleId>
              </a:tblPr>
              <a:tblGrid>
                <a:gridCol w="3711575"/>
              </a:tblGrid>
              <a:tr h="304813">
                <a:tc>
                  <a:txBody>
                    <a:bodyPr/>
                    <a:lstStyle/>
                    <a:p>
                      <a:pPr algn="ctr"/>
                      <a:r>
                        <a:rPr lang="en-US" sz="1400" dirty="0" smtClean="0">
                          <a:solidFill>
                            <a:schemeClr val="tx1"/>
                          </a:solidFill>
                        </a:rPr>
                        <a:t>What does he say and do?</a:t>
                      </a:r>
                      <a:endParaRPr lang="en-US" sz="1400" dirty="0">
                        <a:solidFill>
                          <a:schemeClr val="tx1"/>
                        </a:solidFill>
                      </a:endParaRPr>
                    </a:p>
                  </a:txBody>
                  <a:tcPr marL="91428" marR="91428" marT="45722" marB="45722" anchor="ctr">
                    <a:noFill/>
                  </a:tcPr>
                </a:tc>
              </a:tr>
              <a:tr h="1390637">
                <a:tc>
                  <a:txBody>
                    <a:bodyPr/>
                    <a:lstStyle/>
                    <a:p>
                      <a:pPr marL="228600" indent="-228600">
                        <a:spcAft>
                          <a:spcPts val="600"/>
                        </a:spcAft>
                        <a:buFont typeface="Webdings" pitchFamily="18" charset="2"/>
                        <a:buChar char="4"/>
                      </a:pPr>
                      <a:endParaRPr lang="en-US" sz="1200" u="none" dirty="0" smtClean="0">
                        <a:solidFill>
                          <a:schemeClr val="tx1"/>
                        </a:solidFill>
                      </a:endParaRPr>
                    </a:p>
                  </a:txBody>
                  <a:tcPr marL="91428" marR="91428" marT="45722" marB="45722">
                    <a:noFill/>
                  </a:tcPr>
                </a:tc>
              </a:tr>
            </a:tbl>
          </a:graphicData>
        </a:graphic>
      </p:graphicFrame>
      <p:cxnSp>
        <p:nvCxnSpPr>
          <p:cNvPr id="16" name="Straight Connector 15"/>
          <p:cNvCxnSpPr/>
          <p:nvPr userDrawn="1"/>
        </p:nvCxnSpPr>
        <p:spPr bwMode="auto">
          <a:xfrm flipH="1">
            <a:off x="731838" y="3830637"/>
            <a:ext cx="3689350" cy="1731963"/>
          </a:xfrm>
          <a:prstGeom prst="line">
            <a:avLst/>
          </a:prstGeom>
          <a:pattFill prst="pct50">
            <a:fgClr>
              <a:schemeClr val="hlink"/>
            </a:fgClr>
            <a:bgClr>
              <a:srgbClr val="FFFFFF"/>
            </a:bgClr>
          </a:pattFill>
          <a:ln w="9525" cap="flat" cmpd="sng" algn="ctr">
            <a:solidFill>
              <a:schemeClr val="bg1">
                <a:lumMod val="50000"/>
              </a:schemeClr>
            </a:solidFill>
            <a:prstDash val="solid"/>
            <a:round/>
            <a:headEnd type="none" w="med" len="med"/>
            <a:tailEnd type="none" w="med" len="med"/>
          </a:ln>
          <a:effectLst/>
        </p:spPr>
      </p:cxnSp>
      <p:cxnSp>
        <p:nvCxnSpPr>
          <p:cNvPr id="17" name="Straight Connector 16"/>
          <p:cNvCxnSpPr/>
          <p:nvPr userDrawn="1"/>
        </p:nvCxnSpPr>
        <p:spPr bwMode="auto">
          <a:xfrm flipH="1">
            <a:off x="5367338" y="1562100"/>
            <a:ext cx="3690937" cy="1731962"/>
          </a:xfrm>
          <a:prstGeom prst="line">
            <a:avLst/>
          </a:prstGeom>
          <a:pattFill prst="pct50">
            <a:fgClr>
              <a:schemeClr val="hlink"/>
            </a:fgClr>
            <a:bgClr>
              <a:srgbClr val="FFFFFF"/>
            </a:bgClr>
          </a:pattFill>
          <a:ln w="9525" cap="flat" cmpd="sng" algn="ctr">
            <a:solidFill>
              <a:schemeClr val="bg1">
                <a:lumMod val="50000"/>
              </a:schemeClr>
            </a:solidFill>
            <a:prstDash val="solid"/>
            <a:round/>
            <a:headEnd type="none" w="med" len="med"/>
            <a:tailEnd type="none" w="med" len="med"/>
          </a:ln>
          <a:effectLst/>
        </p:spPr>
      </p:cxnSp>
      <p:cxnSp>
        <p:nvCxnSpPr>
          <p:cNvPr id="18" name="Straight Connector 17"/>
          <p:cNvCxnSpPr/>
          <p:nvPr userDrawn="1"/>
        </p:nvCxnSpPr>
        <p:spPr bwMode="auto">
          <a:xfrm flipH="1" flipV="1">
            <a:off x="5335588" y="3921125"/>
            <a:ext cx="3679825" cy="1870075"/>
          </a:xfrm>
          <a:prstGeom prst="line">
            <a:avLst/>
          </a:prstGeom>
          <a:pattFill prst="pct50">
            <a:fgClr>
              <a:schemeClr val="hlink"/>
            </a:fgClr>
            <a:bgClr>
              <a:srgbClr val="FFFFFF"/>
            </a:bgClr>
          </a:pattFill>
          <a:ln w="9525" cap="flat" cmpd="sng" algn="ctr">
            <a:solidFill>
              <a:schemeClr val="bg1">
                <a:lumMod val="50000"/>
              </a:schemeClr>
            </a:solidFill>
            <a:prstDash val="solid"/>
            <a:round/>
            <a:headEnd type="none" w="med" len="med"/>
            <a:tailEnd type="none" w="med" len="med"/>
          </a:ln>
          <a:effectLst/>
        </p:spPr>
      </p:cxnSp>
      <p:cxnSp>
        <p:nvCxnSpPr>
          <p:cNvPr id="19" name="Straight Connector 18"/>
          <p:cNvCxnSpPr/>
          <p:nvPr userDrawn="1"/>
        </p:nvCxnSpPr>
        <p:spPr bwMode="auto">
          <a:xfrm flipH="1" flipV="1">
            <a:off x="720725" y="1647825"/>
            <a:ext cx="3689350" cy="1824037"/>
          </a:xfrm>
          <a:prstGeom prst="line">
            <a:avLst/>
          </a:prstGeom>
          <a:pattFill prst="pct50">
            <a:fgClr>
              <a:schemeClr val="hlink"/>
            </a:fgClr>
            <a:bgClr>
              <a:srgbClr val="FFFFFF"/>
            </a:bgClr>
          </a:pattFill>
          <a:ln w="9525" cap="flat" cmpd="sng" algn="ctr">
            <a:solidFill>
              <a:schemeClr val="bg1">
                <a:lumMod val="50000"/>
              </a:schemeClr>
            </a:solidFill>
            <a:prstDash val="solid"/>
            <a:round/>
            <a:headEnd type="none" w="med" len="med"/>
            <a:tailEnd type="none" w="med" len="med"/>
          </a:ln>
          <a:effectLst/>
        </p:spPr>
      </p:cxnSp>
      <p:sp>
        <p:nvSpPr>
          <p:cNvPr id="22" name="Oval 21"/>
          <p:cNvSpPr/>
          <p:nvPr/>
        </p:nvSpPr>
        <p:spPr>
          <a:xfrm>
            <a:off x="4240213" y="2938463"/>
            <a:ext cx="1298575" cy="1217612"/>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Title 1"/>
          <p:cNvSpPr>
            <a:spLocks noGrp="1"/>
          </p:cNvSpPr>
          <p:nvPr>
            <p:ph type="title"/>
          </p:nvPr>
        </p:nvSpPr>
        <p:spPr>
          <a:xfrm>
            <a:off x="457200" y="381000"/>
            <a:ext cx="8985250" cy="838200"/>
          </a:xfrm>
        </p:spPr>
        <p:txBody>
          <a:bodyPr/>
          <a:lstStyle/>
          <a:p>
            <a:r>
              <a:rPr lang="en-US" smtClean="0"/>
              <a:t>Click to edit Master title style</a:t>
            </a:r>
            <a:endParaRPr lang="en-US" dirty="0"/>
          </a:p>
        </p:txBody>
      </p:sp>
      <p:sp>
        <p:nvSpPr>
          <p:cNvPr id="41" name="Text Placeholder 13"/>
          <p:cNvSpPr>
            <a:spLocks noGrp="1"/>
          </p:cNvSpPr>
          <p:nvPr>
            <p:ph type="body" sz="quarter" idx="11"/>
          </p:nvPr>
        </p:nvSpPr>
        <p:spPr>
          <a:xfrm>
            <a:off x="3318733" y="1687158"/>
            <a:ext cx="3426311" cy="1224644"/>
          </a:xfrm>
        </p:spPr>
        <p:txBody>
          <a:bodyPr>
            <a:normAutofit/>
          </a:bodyPr>
          <a:lstStyle>
            <a:lvl1pPr marL="228600" marR="0" indent="-228600" algn="l" defTabSz="914400" rtl="0" eaLnBrk="1" fontAlgn="base" latinLnBrk="0" hangingPunct="1">
              <a:lnSpc>
                <a:spcPct val="100000"/>
              </a:lnSpc>
              <a:spcBef>
                <a:spcPts val="600"/>
              </a:spcBef>
              <a:spcAft>
                <a:spcPts val="600"/>
              </a:spcAft>
              <a:buClr>
                <a:srgbClr val="003399"/>
              </a:buClr>
              <a:buSzTx/>
              <a:buFont typeface="Webdings" pitchFamily="18" charset="2"/>
              <a:buChar char="4"/>
              <a:tabLst/>
              <a:defRPr sz="1400" baseline="0"/>
            </a:lvl1pPr>
            <a:lvl2pPr marL="236537" indent="0">
              <a:lnSpc>
                <a:spcPct val="100000"/>
              </a:lnSpc>
              <a:spcBef>
                <a:spcPts val="300"/>
              </a:spcBef>
              <a:buNone/>
              <a:defRPr sz="12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3" name="Text Placeholder 13"/>
          <p:cNvSpPr>
            <a:spLocks noGrp="1"/>
          </p:cNvSpPr>
          <p:nvPr>
            <p:ph type="body" sz="quarter" idx="13"/>
          </p:nvPr>
        </p:nvSpPr>
        <p:spPr>
          <a:xfrm>
            <a:off x="3318732" y="4554004"/>
            <a:ext cx="3426311" cy="1224644"/>
          </a:xfrm>
        </p:spPr>
        <p:txBody>
          <a:bodyPr>
            <a:normAutofit/>
          </a:bodyPr>
          <a:lstStyle>
            <a:lvl1pPr marL="228600" marR="0" indent="-228600" algn="l" defTabSz="914400" rtl="0" eaLnBrk="1" fontAlgn="base" latinLnBrk="0" hangingPunct="1">
              <a:lnSpc>
                <a:spcPct val="100000"/>
              </a:lnSpc>
              <a:spcBef>
                <a:spcPts val="600"/>
              </a:spcBef>
              <a:spcAft>
                <a:spcPts val="600"/>
              </a:spcAft>
              <a:buClr>
                <a:srgbClr val="003399"/>
              </a:buClr>
              <a:buSzTx/>
              <a:buFont typeface="Webdings" pitchFamily="18" charset="2"/>
              <a:buChar char="4"/>
              <a:tabLst/>
              <a:defRPr sz="1400" baseline="0"/>
            </a:lvl1pPr>
            <a:lvl2pPr marL="236537" indent="0">
              <a:lnSpc>
                <a:spcPct val="100000"/>
              </a:lnSpc>
              <a:spcBef>
                <a:spcPts val="300"/>
              </a:spcBef>
              <a:buNone/>
              <a:defRPr sz="12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5" name="Text Placeholder 13"/>
          <p:cNvSpPr>
            <a:spLocks noGrp="1"/>
          </p:cNvSpPr>
          <p:nvPr>
            <p:ph type="body" sz="quarter" idx="14"/>
          </p:nvPr>
        </p:nvSpPr>
        <p:spPr>
          <a:xfrm>
            <a:off x="414267" y="2971386"/>
            <a:ext cx="3426311" cy="1224644"/>
          </a:xfrm>
        </p:spPr>
        <p:txBody>
          <a:bodyPr>
            <a:normAutofit/>
          </a:bodyPr>
          <a:lstStyle>
            <a:lvl1pPr marL="228600" marR="0" indent="-228600" algn="l" defTabSz="914400" rtl="0" eaLnBrk="1" fontAlgn="base" latinLnBrk="0" hangingPunct="1">
              <a:lnSpc>
                <a:spcPct val="100000"/>
              </a:lnSpc>
              <a:spcBef>
                <a:spcPts val="600"/>
              </a:spcBef>
              <a:spcAft>
                <a:spcPts val="600"/>
              </a:spcAft>
              <a:buClr>
                <a:srgbClr val="003399"/>
              </a:buClr>
              <a:buSzTx/>
              <a:buFont typeface="Webdings" pitchFamily="18" charset="2"/>
              <a:buChar char="4"/>
              <a:tabLst/>
              <a:defRPr sz="1400" baseline="0"/>
            </a:lvl1pPr>
            <a:lvl2pPr marL="236537" indent="0">
              <a:lnSpc>
                <a:spcPct val="100000"/>
              </a:lnSpc>
              <a:spcBef>
                <a:spcPts val="300"/>
              </a:spcBef>
              <a:buNone/>
              <a:defRPr sz="12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3" name="Text Placeholder 13"/>
          <p:cNvSpPr>
            <a:spLocks noGrp="1"/>
          </p:cNvSpPr>
          <p:nvPr>
            <p:ph type="body" sz="quarter" idx="17"/>
          </p:nvPr>
        </p:nvSpPr>
        <p:spPr>
          <a:xfrm>
            <a:off x="6117739" y="2971386"/>
            <a:ext cx="3426311" cy="1224644"/>
          </a:xfrm>
        </p:spPr>
        <p:txBody>
          <a:bodyPr>
            <a:normAutofit/>
          </a:bodyPr>
          <a:lstStyle>
            <a:lvl1pPr marL="228600" marR="0" indent="-228600" algn="l" defTabSz="914400" rtl="0" eaLnBrk="1" fontAlgn="base" latinLnBrk="0" hangingPunct="1">
              <a:lnSpc>
                <a:spcPct val="100000"/>
              </a:lnSpc>
              <a:spcBef>
                <a:spcPts val="600"/>
              </a:spcBef>
              <a:spcAft>
                <a:spcPts val="600"/>
              </a:spcAft>
              <a:buClr>
                <a:srgbClr val="003399"/>
              </a:buClr>
              <a:buSzTx/>
              <a:buFont typeface="Webdings" pitchFamily="18" charset="2"/>
              <a:buChar char="4"/>
              <a:tabLst/>
              <a:defRPr sz="1400" baseline="0"/>
            </a:lvl1pPr>
            <a:lvl2pPr marL="236537" indent="0">
              <a:lnSpc>
                <a:spcPct val="100000"/>
              </a:lnSpc>
              <a:spcBef>
                <a:spcPts val="300"/>
              </a:spcBef>
              <a:buNone/>
              <a:defRPr sz="12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87797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Agenda Slide">
    <p:spTree>
      <p:nvGrpSpPr>
        <p:cNvPr id="1" name=""/>
        <p:cNvGrpSpPr/>
        <p:nvPr/>
      </p:nvGrpSpPr>
      <p:grpSpPr>
        <a:xfrm>
          <a:off x="0" y="0"/>
          <a:ext cx="0" cy="0"/>
          <a:chOff x="0" y="0"/>
          <a:chExt cx="0" cy="0"/>
        </a:xfrm>
      </p:grpSpPr>
      <p:sp>
        <p:nvSpPr>
          <p:cNvPr id="598018" name="Rectangle 2"/>
          <p:cNvSpPr>
            <a:spLocks noGrp="1" noChangeArrowheads="1"/>
          </p:cNvSpPr>
          <p:nvPr>
            <p:ph type="subTitle" idx="1"/>
          </p:nvPr>
        </p:nvSpPr>
        <p:spPr>
          <a:xfrm>
            <a:off x="1600200" y="2743200"/>
            <a:ext cx="6705600" cy="2971800"/>
          </a:xfrm>
        </p:spPr>
        <p:txBody>
          <a:bodyPr/>
          <a:lstStyle>
            <a:lvl1pPr>
              <a:defRPr/>
            </a:lvl1pPr>
            <a:lvl2pPr marL="452438" lvl="1" indent="-215900">
              <a:defRPr/>
            </a:lvl2pPr>
          </a:lstStyle>
          <a:p>
            <a:r>
              <a:rPr lang="en-US" smtClean="0"/>
              <a:t>Click to edit Master subtitle style</a:t>
            </a:r>
            <a:endParaRPr lang="en-US"/>
          </a:p>
        </p:txBody>
      </p:sp>
      <p:sp>
        <p:nvSpPr>
          <p:cNvPr id="598019" name="Rectangle 3"/>
          <p:cNvSpPr>
            <a:spLocks noGrp="1" noChangeArrowheads="1"/>
          </p:cNvSpPr>
          <p:nvPr>
            <p:ph type="ctrTitle"/>
          </p:nvPr>
        </p:nvSpPr>
        <p:spPr>
          <a:xfrm>
            <a:off x="1600200" y="1219200"/>
            <a:ext cx="6705600" cy="1143000"/>
          </a:xfrm>
        </p:spPr>
        <p:txBody>
          <a:bodyPr tIns="45720" bIns="45720"/>
          <a:lstStyle>
            <a:lvl1pPr>
              <a:defRPr/>
            </a:lvl1pPr>
          </a:lstStyle>
          <a:p>
            <a:r>
              <a:rPr lang="en-US" smtClean="0"/>
              <a:t>Click to edit Master title style</a:t>
            </a:r>
            <a:endParaRPr lang="en-US"/>
          </a:p>
        </p:txBody>
      </p:sp>
      <p:sp>
        <p:nvSpPr>
          <p:cNvPr id="598020" name="Line 4"/>
          <p:cNvSpPr>
            <a:spLocks noChangeShapeType="1"/>
          </p:cNvSpPr>
          <p:nvPr/>
        </p:nvSpPr>
        <p:spPr bwMode="auto">
          <a:xfrm>
            <a:off x="1422400" y="1905000"/>
            <a:ext cx="0" cy="457200"/>
          </a:xfrm>
          <a:prstGeom prst="line">
            <a:avLst/>
          </a:prstGeom>
          <a:noFill/>
          <a:ln w="76200">
            <a:solidFill>
              <a:srgbClr val="0B1F65"/>
            </a:solidFill>
            <a:round/>
            <a:headEnd/>
            <a:tailEnd/>
          </a:ln>
          <a:effectLst/>
        </p:spPr>
        <p:txBody>
          <a:bodyPr wrap="none" anchor="ctr"/>
          <a:lstStyle/>
          <a:p>
            <a:endParaRPr lang="en-US" dirty="0"/>
          </a:p>
        </p:txBody>
      </p:sp>
      <p:sp>
        <p:nvSpPr>
          <p:cNvPr id="10" name="Text Box 5"/>
          <p:cNvSpPr txBox="1">
            <a:spLocks noChangeArrowheads="1"/>
          </p:cNvSpPr>
          <p:nvPr/>
        </p:nvSpPr>
        <p:spPr bwMode="auto">
          <a:xfrm>
            <a:off x="9509760" y="6492240"/>
            <a:ext cx="187552" cy="184666"/>
          </a:xfrm>
          <a:prstGeom prst="rect">
            <a:avLst/>
          </a:prstGeom>
          <a:noFill/>
          <a:ln w="9525">
            <a:noFill/>
            <a:miter lim="800000"/>
            <a:headEnd/>
            <a:tailEnd/>
          </a:ln>
          <a:effectLst/>
        </p:spPr>
        <p:txBody>
          <a:bodyPr wrap="none" lIns="0" tIns="0" rIns="0" bIns="0">
            <a:spAutoFit/>
          </a:bodyPr>
          <a:lstStyle/>
          <a:p>
            <a:pPr algn="r">
              <a:spcBef>
                <a:spcPct val="0"/>
              </a:spcBef>
              <a:buClrTx/>
              <a:buFontTx/>
              <a:buNone/>
            </a:pPr>
            <a:fld id="{2B114154-8EFE-4493-ABC9-427AC67F52E5}" type="slidenum">
              <a:rPr lang="en-US" sz="1200"/>
              <a:pPr algn="r">
                <a:spcBef>
                  <a:spcPct val="0"/>
                </a:spcBef>
                <a:buClrTx/>
                <a:buFontTx/>
                <a:buNone/>
              </a:pPr>
              <a:t>‹#›</a:t>
            </a:fld>
            <a:endParaRPr lang="en-US" sz="1200" dirty="0"/>
          </a:p>
        </p:txBody>
      </p:sp>
      <p:sp>
        <p:nvSpPr>
          <p:cNvPr id="8" name="Text Box 5"/>
          <p:cNvSpPr txBox="1">
            <a:spLocks noChangeArrowheads="1"/>
          </p:cNvSpPr>
          <p:nvPr userDrawn="1"/>
        </p:nvSpPr>
        <p:spPr bwMode="auto">
          <a:xfrm>
            <a:off x="9509760" y="6492240"/>
            <a:ext cx="187552" cy="184666"/>
          </a:xfrm>
          <a:prstGeom prst="rect">
            <a:avLst/>
          </a:prstGeom>
          <a:noFill/>
          <a:ln w="9525">
            <a:noFill/>
            <a:miter lim="800000"/>
            <a:headEnd/>
            <a:tailEnd/>
          </a:ln>
          <a:effectLst/>
        </p:spPr>
        <p:txBody>
          <a:bodyPr wrap="none" lIns="0" tIns="0" rIns="0" bIns="0">
            <a:spAutoFit/>
          </a:bodyPr>
          <a:lstStyle/>
          <a:p>
            <a:pPr algn="r">
              <a:spcBef>
                <a:spcPct val="0"/>
              </a:spcBef>
              <a:buClrTx/>
              <a:buFontTx/>
              <a:buNone/>
            </a:pPr>
            <a:fld id="{2B114154-8EFE-4493-ABC9-427AC67F52E5}" type="slidenum">
              <a:rPr lang="en-US" sz="1200"/>
              <a:pPr algn="r">
                <a:spcBef>
                  <a:spcPct val="0"/>
                </a:spcBef>
                <a:buClrTx/>
                <a:buFontTx/>
                <a:buNone/>
              </a:pPr>
              <a:t>‹#›</a:t>
            </a:fld>
            <a:endParaRPr lang="en-US" sz="1200" dirty="0"/>
          </a:p>
        </p:txBody>
      </p:sp>
      <p:graphicFrame>
        <p:nvGraphicFramePr>
          <p:cNvPr id="1119234" name="Object 113"/>
          <p:cNvGraphicFramePr>
            <a:graphicFrameLocks noChangeAspect="1"/>
          </p:cNvGraphicFramePr>
          <p:nvPr/>
        </p:nvGraphicFramePr>
        <p:xfrm>
          <a:off x="9247188" y="76200"/>
          <a:ext cx="593725" cy="547688"/>
        </p:xfrm>
        <a:graphic>
          <a:graphicData uri="http://schemas.openxmlformats.org/presentationml/2006/ole">
            <mc:AlternateContent xmlns:mc="http://schemas.openxmlformats.org/markup-compatibility/2006">
              <mc:Choice xmlns:v="urn:schemas-microsoft-com:vml" Requires="v">
                <p:oleObj spid="_x0000_s1119306" r:id="rId3" imgW="971686" imgH="895238" progId="PBrush">
                  <p:embed/>
                </p:oleObj>
              </mc:Choice>
              <mc:Fallback>
                <p:oleObj r:id="rId3" imgW="971686" imgH="895238" progId="PBrush">
                  <p:embed/>
                  <p:pic>
                    <p:nvPicPr>
                      <p:cNvPr id="0" name="Object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7188" y="76200"/>
                        <a:ext cx="593725"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userDrawn="1"/>
        </p:nvSpPr>
        <p:spPr>
          <a:xfrm>
            <a:off x="182880" y="6492240"/>
            <a:ext cx="1828800" cy="276999"/>
          </a:xfrm>
          <a:prstGeom prst="rect">
            <a:avLst/>
          </a:prstGeom>
          <a:noFill/>
        </p:spPr>
        <p:txBody>
          <a:bodyPr wrap="square" rtlCol="0">
            <a:spAutoFit/>
          </a:bodyPr>
          <a:lstStyle/>
          <a:p>
            <a:pPr algn="l"/>
            <a:r>
              <a:rPr lang="en-US" sz="1200" i="1" dirty="0" smtClean="0">
                <a:solidFill>
                  <a:schemeClr val="tx1">
                    <a:lumMod val="50000"/>
                    <a:lumOff val="50000"/>
                  </a:schemeClr>
                </a:solidFill>
              </a:rPr>
              <a:t>Mu Sigma Confidential</a:t>
            </a:r>
            <a:endParaRPr lang="en-US" sz="1200" i="1" dirty="0">
              <a:solidFill>
                <a:schemeClr val="tx1">
                  <a:lumMod val="50000"/>
                  <a:lumOff val="50000"/>
                </a:scheme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lstStyle/>
          <a:p>
            <a:r>
              <a:rPr lang="en-US" dirty="0" smtClean="0"/>
              <a:t>What is the Key Takeaway from the Slide?</a:t>
            </a:r>
            <a:endParaRPr lang="en-US" dirty="0"/>
          </a:p>
        </p:txBody>
      </p:sp>
      <p:graphicFrame>
        <p:nvGraphicFramePr>
          <p:cNvPr id="1120258" name="Object 113"/>
          <p:cNvGraphicFramePr>
            <a:graphicFrameLocks noChangeAspect="1"/>
          </p:cNvGraphicFramePr>
          <p:nvPr/>
        </p:nvGraphicFramePr>
        <p:xfrm>
          <a:off x="9247188" y="76200"/>
          <a:ext cx="593725" cy="547688"/>
        </p:xfrm>
        <a:graphic>
          <a:graphicData uri="http://schemas.openxmlformats.org/presentationml/2006/ole">
            <mc:AlternateContent xmlns:mc="http://schemas.openxmlformats.org/markup-compatibility/2006">
              <mc:Choice xmlns:v="urn:schemas-microsoft-com:vml" Requires="v">
                <p:oleObj spid="_x0000_s1120330" r:id="rId3" imgW="971686" imgH="895238" progId="PBrush">
                  <p:embed/>
                </p:oleObj>
              </mc:Choice>
              <mc:Fallback>
                <p:oleObj r:id="rId3" imgW="971686" imgH="895238" progId="PBrush">
                  <p:embed/>
                  <p:pic>
                    <p:nvPicPr>
                      <p:cNvPr id="0" name="Object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7188" y="76200"/>
                        <a:ext cx="593725"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What is the Key Takeaway from the Slide?</a:t>
            </a:r>
            <a:endParaRPr lang="en-US" dirty="0"/>
          </a:p>
        </p:txBody>
      </p:sp>
      <p:sp>
        <p:nvSpPr>
          <p:cNvPr id="3" name="Content Placeholder 2"/>
          <p:cNvSpPr>
            <a:spLocks noGrp="1"/>
          </p:cNvSpPr>
          <p:nvPr>
            <p:ph sz="half" idx="1"/>
          </p:nvPr>
        </p:nvSpPr>
        <p:spPr>
          <a:xfrm>
            <a:off x="646113" y="1381125"/>
            <a:ext cx="4305300" cy="4191000"/>
          </a:xfrm>
        </p:spPr>
        <p:txBody>
          <a:bodyPr/>
          <a:lstStyle>
            <a:lvl1pPr>
              <a:defRPr sz="1600"/>
            </a:lvl1pPr>
            <a:lvl2pPr>
              <a:defRPr sz="1400"/>
            </a:lvl2pPr>
            <a:lvl3pPr>
              <a:defRPr sz="1300"/>
            </a:lvl3pPr>
            <a:lvl4pPr>
              <a:defRPr sz="12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5103813" y="1381125"/>
            <a:ext cx="4305300" cy="4191000"/>
          </a:xfrm>
        </p:spPr>
        <p:txBody>
          <a:bodyPr/>
          <a:lstStyle>
            <a:lvl1pPr>
              <a:defRPr sz="1600"/>
            </a:lvl1pPr>
            <a:lvl2pPr>
              <a:defRPr lang="en-US" sz="1400" dirty="0" smtClean="0">
                <a:solidFill>
                  <a:schemeClr val="tx1"/>
                </a:solidFill>
                <a:latin typeface="+mn-lt"/>
              </a:defRPr>
            </a:lvl2pPr>
            <a:lvl3pPr>
              <a:defRPr lang="en-US" sz="1300" baseline="0" dirty="0" smtClean="0">
                <a:solidFill>
                  <a:schemeClr val="tx1"/>
                </a:solidFill>
                <a:latin typeface="+mn-lt"/>
              </a:defRPr>
            </a:lvl3pPr>
            <a:lvl4pPr>
              <a:defRPr lang="en-US" sz="1200" dirty="0" smtClean="0">
                <a:solidFill>
                  <a:schemeClr val="tx1"/>
                </a:solidFill>
                <a:latin typeface="+mn-lt"/>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graphicFrame>
        <p:nvGraphicFramePr>
          <p:cNvPr id="1121282" name="Object 113"/>
          <p:cNvGraphicFramePr>
            <a:graphicFrameLocks noChangeAspect="1"/>
          </p:cNvGraphicFramePr>
          <p:nvPr/>
        </p:nvGraphicFramePr>
        <p:xfrm>
          <a:off x="9247188" y="76200"/>
          <a:ext cx="593725" cy="547688"/>
        </p:xfrm>
        <a:graphic>
          <a:graphicData uri="http://schemas.openxmlformats.org/presentationml/2006/ole">
            <mc:AlternateContent xmlns:mc="http://schemas.openxmlformats.org/markup-compatibility/2006">
              <mc:Choice xmlns:v="urn:schemas-microsoft-com:vml" Requires="v">
                <p:oleObj spid="_x0000_s1121354" r:id="rId3" imgW="971686" imgH="895238" progId="PBrush">
                  <p:embed/>
                </p:oleObj>
              </mc:Choice>
              <mc:Fallback>
                <p:oleObj r:id="rId3" imgW="971686" imgH="895238" progId="PBrush">
                  <p:embed/>
                  <p:pic>
                    <p:nvPicPr>
                      <p:cNvPr id="0" name="Object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7188" y="76200"/>
                        <a:ext cx="593725"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371337"/>
            <a:ext cx="4375150" cy="6397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defRPr sz="1600"/>
            </a:lvl1pPr>
            <a:lvl2pPr>
              <a:defRPr sz="1400"/>
            </a:lvl2pPr>
            <a:lvl3pPr>
              <a:defRPr sz="1300"/>
            </a:lvl3pPr>
            <a:lvl4pPr>
              <a:defRPr sz="12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5030788" y="1371337"/>
            <a:ext cx="4376737" cy="6397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defRPr sz="1600"/>
            </a:lvl1pPr>
            <a:lvl2pPr>
              <a:defRPr sz="1400"/>
            </a:lvl2pPr>
            <a:lvl3pPr>
              <a:defRPr sz="1300"/>
            </a:lvl3pPr>
            <a:lvl4pPr>
              <a:defRPr sz="12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1"/>
          <p:cNvSpPr>
            <a:spLocks noGrp="1"/>
          </p:cNvSpPr>
          <p:nvPr>
            <p:ph type="title" hasCustomPrompt="1"/>
          </p:nvPr>
        </p:nvSpPr>
        <p:spPr>
          <a:xfrm>
            <a:off x="457200" y="381000"/>
            <a:ext cx="8985250" cy="838200"/>
          </a:xfrm>
        </p:spPr>
        <p:txBody>
          <a:bodyPr/>
          <a:lstStyle/>
          <a:p>
            <a:r>
              <a:rPr lang="en-US" dirty="0" smtClean="0"/>
              <a:t>What is the Key Takeaway from the Slide?</a:t>
            </a:r>
            <a:endParaRPr lang="en-US" dirty="0"/>
          </a:p>
        </p:txBody>
      </p:sp>
      <p:graphicFrame>
        <p:nvGraphicFramePr>
          <p:cNvPr id="1122306" name="Object 113"/>
          <p:cNvGraphicFramePr>
            <a:graphicFrameLocks noChangeAspect="1"/>
          </p:cNvGraphicFramePr>
          <p:nvPr/>
        </p:nvGraphicFramePr>
        <p:xfrm>
          <a:off x="9247188" y="76200"/>
          <a:ext cx="593725" cy="547688"/>
        </p:xfrm>
        <a:graphic>
          <a:graphicData uri="http://schemas.openxmlformats.org/presentationml/2006/ole">
            <mc:AlternateContent xmlns:mc="http://schemas.openxmlformats.org/markup-compatibility/2006">
              <mc:Choice xmlns:v="urn:schemas-microsoft-com:vml" Requires="v">
                <p:oleObj spid="_x0000_s1122378" r:id="rId3" imgW="971686" imgH="895238" progId="PBrush">
                  <p:embed/>
                </p:oleObj>
              </mc:Choice>
              <mc:Fallback>
                <p:oleObj r:id="rId3" imgW="971686" imgH="895238" progId="PBrush">
                  <p:embed/>
                  <p:pic>
                    <p:nvPicPr>
                      <p:cNvPr id="0" name="Object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7188" y="76200"/>
                        <a:ext cx="593725"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1123330" name="Object 113"/>
          <p:cNvGraphicFramePr>
            <a:graphicFrameLocks noChangeAspect="1"/>
          </p:cNvGraphicFramePr>
          <p:nvPr/>
        </p:nvGraphicFramePr>
        <p:xfrm>
          <a:off x="9247188" y="76200"/>
          <a:ext cx="593725" cy="547688"/>
        </p:xfrm>
        <a:graphic>
          <a:graphicData uri="http://schemas.openxmlformats.org/presentationml/2006/ole">
            <mc:AlternateContent xmlns:mc="http://schemas.openxmlformats.org/markup-compatibility/2006">
              <mc:Choice xmlns:v="urn:schemas-microsoft-com:vml" Requires="v">
                <p:oleObj spid="_x0000_s1123402" r:id="rId3" imgW="971686" imgH="895238" progId="PBrush">
                  <p:embed/>
                </p:oleObj>
              </mc:Choice>
              <mc:Fallback>
                <p:oleObj r:id="rId3" imgW="971686" imgH="895238" progId="PBrush">
                  <p:embed/>
                  <p:pic>
                    <p:nvPicPr>
                      <p:cNvPr id="0" name="Object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7188" y="76200"/>
                        <a:ext cx="593725"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ient Context Slide">
    <p:spTree>
      <p:nvGrpSpPr>
        <p:cNvPr id="1" name=""/>
        <p:cNvGrpSpPr/>
        <p:nvPr/>
      </p:nvGrpSpPr>
      <p:grpSpPr>
        <a:xfrm>
          <a:off x="0" y="0"/>
          <a:ext cx="0" cy="0"/>
          <a:chOff x="0" y="0"/>
          <a:chExt cx="0" cy="0"/>
        </a:xfrm>
      </p:grpSpPr>
      <p:graphicFrame>
        <p:nvGraphicFramePr>
          <p:cNvPr id="1125378" name="Object 113"/>
          <p:cNvGraphicFramePr>
            <a:graphicFrameLocks noChangeAspect="1"/>
          </p:cNvGraphicFramePr>
          <p:nvPr/>
        </p:nvGraphicFramePr>
        <p:xfrm>
          <a:off x="9247188" y="76200"/>
          <a:ext cx="593725" cy="547688"/>
        </p:xfrm>
        <a:graphic>
          <a:graphicData uri="http://schemas.openxmlformats.org/presentationml/2006/ole">
            <mc:AlternateContent xmlns:mc="http://schemas.openxmlformats.org/markup-compatibility/2006">
              <mc:Choice xmlns:v="urn:schemas-microsoft-com:vml" Requires="v">
                <p:oleObj spid="_x0000_s1127498" r:id="rId3" imgW="971686" imgH="895238" progId="PBrush">
                  <p:embed/>
                </p:oleObj>
              </mc:Choice>
              <mc:Fallback>
                <p:oleObj r:id="rId3" imgW="971686" imgH="895238" progId="PBrush">
                  <p:embed/>
                  <p:pic>
                    <p:nvPicPr>
                      <p:cNvPr id="0" name="Object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7188" y="76200"/>
                        <a:ext cx="593725"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smtClean="0"/>
              <a:t>What is the Key Takeaway from the Slide?</a:t>
            </a:r>
            <a:endParaRPr lang="en-US" dirty="0"/>
          </a:p>
        </p:txBody>
      </p:sp>
      <p:graphicFrame>
        <p:nvGraphicFramePr>
          <p:cNvPr id="7" name="Table 6"/>
          <p:cNvGraphicFramePr>
            <a:graphicFrameLocks noGrp="1"/>
          </p:cNvGraphicFramePr>
          <p:nvPr userDrawn="1"/>
        </p:nvGraphicFramePr>
        <p:xfrm>
          <a:off x="443967" y="1431572"/>
          <a:ext cx="4297680" cy="2208248"/>
        </p:xfrm>
        <a:graphic>
          <a:graphicData uri="http://schemas.openxmlformats.org/drawingml/2006/table">
            <a:tbl>
              <a:tblPr firstRow="1" bandRow="1">
                <a:tableStyleId>{5C22544A-7EE6-4342-B048-85BDC9FD1C3A}</a:tableStyleId>
              </a:tblPr>
              <a:tblGrid>
                <a:gridCol w="4297680"/>
              </a:tblGrid>
              <a:tr h="365760">
                <a:tc>
                  <a:txBody>
                    <a:bodyPr/>
                    <a:lstStyle/>
                    <a:p>
                      <a:pPr algn="ctr"/>
                      <a:r>
                        <a:rPr lang="en-US" sz="1400" dirty="0" smtClean="0"/>
                        <a:t>Company Facts</a:t>
                      </a:r>
                      <a:endParaRPr lang="en-US" sz="1400" dirty="0"/>
                    </a:p>
                  </a:txBody>
                  <a:tcPr anchor="ctr"/>
                </a:tc>
              </a:tr>
              <a:tr h="1842488">
                <a:tc>
                  <a:txBody>
                    <a:bodyPr/>
                    <a:lstStyle/>
                    <a:p>
                      <a:pPr marL="228600" indent="-228600">
                        <a:spcAft>
                          <a:spcPts val="600"/>
                        </a:spcAft>
                        <a:buFont typeface="Webdings" pitchFamily="18" charset="2"/>
                        <a:buChar char="4"/>
                      </a:pPr>
                      <a:endParaRPr lang="en-US" sz="1200" u="none" dirty="0" smtClean="0"/>
                    </a:p>
                  </a:txBody>
                  <a:tcPr/>
                </a:tc>
              </a:tr>
            </a:tbl>
          </a:graphicData>
        </a:graphic>
      </p:graphicFrame>
      <p:graphicFrame>
        <p:nvGraphicFramePr>
          <p:cNvPr id="8" name="Table 7"/>
          <p:cNvGraphicFramePr>
            <a:graphicFrameLocks noGrp="1"/>
          </p:cNvGraphicFramePr>
          <p:nvPr userDrawn="1"/>
        </p:nvGraphicFramePr>
        <p:xfrm>
          <a:off x="443967" y="3933472"/>
          <a:ext cx="4297680" cy="2208248"/>
        </p:xfrm>
        <a:graphic>
          <a:graphicData uri="http://schemas.openxmlformats.org/drawingml/2006/table">
            <a:tbl>
              <a:tblPr firstRow="1" bandRow="1">
                <a:tableStyleId>{5C22544A-7EE6-4342-B048-85BDC9FD1C3A}</a:tableStyleId>
              </a:tblPr>
              <a:tblGrid>
                <a:gridCol w="4297680"/>
              </a:tblGrid>
              <a:tr h="365760">
                <a:tc>
                  <a:txBody>
                    <a:bodyPr/>
                    <a:lstStyle/>
                    <a:p>
                      <a:pPr algn="ctr"/>
                      <a:r>
                        <a:rPr lang="en-US" sz="1400" dirty="0" smtClean="0"/>
                        <a:t>Company Performance</a:t>
                      </a:r>
                      <a:endParaRPr lang="en-US" sz="1400" dirty="0"/>
                    </a:p>
                  </a:txBody>
                  <a:tcPr anchor="ctr"/>
                </a:tc>
              </a:tr>
              <a:tr h="1842488">
                <a:tc>
                  <a:txBody>
                    <a:bodyPr/>
                    <a:lstStyle/>
                    <a:p>
                      <a:pPr marL="228600" indent="-228600">
                        <a:spcAft>
                          <a:spcPts val="600"/>
                        </a:spcAft>
                        <a:buFont typeface="Webdings" pitchFamily="18" charset="2"/>
                        <a:buChar char="4"/>
                      </a:pPr>
                      <a:endParaRPr lang="en-US" sz="1200" u="none" dirty="0" smtClean="0"/>
                    </a:p>
                  </a:txBody>
                  <a:tcPr/>
                </a:tc>
              </a:tr>
            </a:tbl>
          </a:graphicData>
        </a:graphic>
      </p:graphicFrame>
      <p:sp>
        <p:nvSpPr>
          <p:cNvPr id="14" name="Text Placeholder 13"/>
          <p:cNvSpPr>
            <a:spLocks noGrp="1"/>
          </p:cNvSpPr>
          <p:nvPr>
            <p:ph type="body" sz="quarter" idx="11" hasCustomPrompt="1"/>
          </p:nvPr>
        </p:nvSpPr>
        <p:spPr>
          <a:xfrm>
            <a:off x="444500" y="1816100"/>
            <a:ext cx="4297680" cy="1816100"/>
          </a:xfrm>
        </p:spPr>
        <p:txBody>
          <a:bodyPr>
            <a:noAutofit/>
          </a:bodyPr>
          <a:lstStyle>
            <a:lvl1pPr>
              <a:spcBef>
                <a:spcPts val="600"/>
              </a:spcBef>
              <a:defRPr sz="1400" baseline="0"/>
            </a:lvl1pPr>
            <a:lvl2pPr>
              <a:lnSpc>
                <a:spcPct val="100000"/>
              </a:lnSpc>
              <a:spcBef>
                <a:spcPts val="300"/>
              </a:spcBef>
              <a:defRPr sz="1200"/>
            </a:lvl2pPr>
          </a:lstStyle>
          <a:p>
            <a:pPr lvl="0"/>
            <a:r>
              <a:rPr lang="en-US" dirty="0" smtClean="0"/>
              <a:t>Describe the company in terms of their business presence etc.</a:t>
            </a:r>
          </a:p>
          <a:p>
            <a:pPr lvl="1"/>
            <a:r>
              <a:rPr lang="en-US" dirty="0" smtClean="0"/>
              <a:t>Second level</a:t>
            </a:r>
          </a:p>
        </p:txBody>
      </p:sp>
      <p:sp>
        <p:nvSpPr>
          <p:cNvPr id="24" name="Text Placeholder 13"/>
          <p:cNvSpPr>
            <a:spLocks noGrp="1"/>
          </p:cNvSpPr>
          <p:nvPr>
            <p:ph type="body" sz="quarter" idx="13" hasCustomPrompt="1"/>
          </p:nvPr>
        </p:nvSpPr>
        <p:spPr>
          <a:xfrm>
            <a:off x="444500" y="4318000"/>
            <a:ext cx="4297680" cy="1816100"/>
          </a:xfrm>
        </p:spPr>
        <p:txBody>
          <a:bodyPr>
            <a:noAutofit/>
          </a:bodyPr>
          <a:lstStyle>
            <a:lvl1pPr>
              <a:spcBef>
                <a:spcPts val="600"/>
              </a:spcBef>
              <a:defRPr sz="1400"/>
            </a:lvl1pPr>
            <a:lvl2pPr>
              <a:spcBef>
                <a:spcPts val="300"/>
              </a:spcBef>
              <a:defRPr sz="1200"/>
            </a:lvl2pPr>
          </a:lstStyle>
          <a:p>
            <a:pPr lvl="0"/>
            <a:r>
              <a:rPr lang="en-US" dirty="0" smtClean="0"/>
              <a:t>How has the company been performing?</a:t>
            </a:r>
          </a:p>
          <a:p>
            <a:pPr lvl="1"/>
            <a:r>
              <a:rPr lang="en-US" dirty="0" smtClean="0"/>
              <a:t>Second level</a:t>
            </a:r>
          </a:p>
        </p:txBody>
      </p:sp>
      <p:graphicFrame>
        <p:nvGraphicFramePr>
          <p:cNvPr id="11" name="Table 10"/>
          <p:cNvGraphicFramePr>
            <a:graphicFrameLocks noGrp="1"/>
          </p:cNvGraphicFramePr>
          <p:nvPr userDrawn="1"/>
        </p:nvGraphicFramePr>
        <p:xfrm>
          <a:off x="5181067" y="1431572"/>
          <a:ext cx="4297680" cy="2208248"/>
        </p:xfrm>
        <a:graphic>
          <a:graphicData uri="http://schemas.openxmlformats.org/drawingml/2006/table">
            <a:tbl>
              <a:tblPr firstRow="1" bandRow="1">
                <a:tableStyleId>{5C22544A-7EE6-4342-B048-85BDC9FD1C3A}</a:tableStyleId>
              </a:tblPr>
              <a:tblGrid>
                <a:gridCol w="4297680"/>
              </a:tblGrid>
              <a:tr h="365760">
                <a:tc>
                  <a:txBody>
                    <a:bodyPr/>
                    <a:lstStyle/>
                    <a:p>
                      <a:pPr algn="ctr"/>
                      <a:r>
                        <a:rPr lang="en-US" sz="1400" dirty="0" smtClean="0"/>
                        <a:t>Market Situation</a:t>
                      </a:r>
                      <a:endParaRPr lang="en-US" sz="1400" dirty="0"/>
                    </a:p>
                  </a:txBody>
                  <a:tcPr anchor="ctr"/>
                </a:tc>
              </a:tr>
              <a:tr h="1842488">
                <a:tc>
                  <a:txBody>
                    <a:bodyPr/>
                    <a:lstStyle/>
                    <a:p>
                      <a:pPr marL="228600" indent="-228600">
                        <a:spcAft>
                          <a:spcPts val="600"/>
                        </a:spcAft>
                        <a:buFont typeface="Webdings" pitchFamily="18" charset="2"/>
                        <a:buChar char="4"/>
                      </a:pPr>
                      <a:endParaRPr lang="en-US" sz="1200" u="none" dirty="0" smtClean="0"/>
                    </a:p>
                  </a:txBody>
                  <a:tcPr/>
                </a:tc>
              </a:tr>
            </a:tbl>
          </a:graphicData>
        </a:graphic>
      </p:graphicFrame>
      <p:graphicFrame>
        <p:nvGraphicFramePr>
          <p:cNvPr id="12" name="Table 11"/>
          <p:cNvGraphicFramePr>
            <a:graphicFrameLocks noGrp="1"/>
          </p:cNvGraphicFramePr>
          <p:nvPr userDrawn="1"/>
        </p:nvGraphicFramePr>
        <p:xfrm>
          <a:off x="5181067" y="3933472"/>
          <a:ext cx="4297680" cy="2208248"/>
        </p:xfrm>
        <a:graphic>
          <a:graphicData uri="http://schemas.openxmlformats.org/drawingml/2006/table">
            <a:tbl>
              <a:tblPr firstRow="1" bandRow="1">
                <a:tableStyleId>{5C22544A-7EE6-4342-B048-85BDC9FD1C3A}</a:tableStyleId>
              </a:tblPr>
              <a:tblGrid>
                <a:gridCol w="4297680"/>
              </a:tblGrid>
              <a:tr h="365760">
                <a:tc>
                  <a:txBody>
                    <a:bodyPr/>
                    <a:lstStyle/>
                    <a:p>
                      <a:pPr algn="ctr"/>
                      <a:r>
                        <a:rPr lang="en-US" sz="1400" dirty="0" smtClean="0"/>
                        <a:t>Key Imperatives</a:t>
                      </a:r>
                      <a:endParaRPr lang="en-US" sz="1400" dirty="0"/>
                    </a:p>
                  </a:txBody>
                  <a:tcPr anchor="ctr"/>
                </a:tc>
              </a:tr>
              <a:tr h="1842488">
                <a:tc>
                  <a:txBody>
                    <a:bodyPr/>
                    <a:lstStyle/>
                    <a:p>
                      <a:pPr marL="228600" indent="-228600">
                        <a:spcAft>
                          <a:spcPts val="600"/>
                        </a:spcAft>
                        <a:buFont typeface="Webdings" pitchFamily="18" charset="2"/>
                        <a:buChar char="4"/>
                      </a:pPr>
                      <a:endParaRPr lang="en-US" sz="1200" u="none" dirty="0" smtClean="0"/>
                    </a:p>
                  </a:txBody>
                  <a:tcPr/>
                </a:tc>
              </a:tr>
            </a:tbl>
          </a:graphicData>
        </a:graphic>
      </p:graphicFrame>
      <p:sp>
        <p:nvSpPr>
          <p:cNvPr id="13" name="Text Placeholder 13"/>
          <p:cNvSpPr>
            <a:spLocks noGrp="1"/>
          </p:cNvSpPr>
          <p:nvPr>
            <p:ph type="body" sz="quarter" idx="14" hasCustomPrompt="1"/>
          </p:nvPr>
        </p:nvSpPr>
        <p:spPr>
          <a:xfrm>
            <a:off x="5181600" y="1816100"/>
            <a:ext cx="4297680" cy="1816100"/>
          </a:xfrm>
        </p:spPr>
        <p:txBody>
          <a:bodyPr>
            <a:noAutofit/>
          </a:bodyPr>
          <a:lstStyle>
            <a:lvl1pPr>
              <a:spcBef>
                <a:spcPts val="600"/>
              </a:spcBef>
              <a:defRPr sz="1400"/>
            </a:lvl1pPr>
            <a:lvl2pPr>
              <a:lnSpc>
                <a:spcPct val="100000"/>
              </a:lnSpc>
              <a:spcBef>
                <a:spcPts val="300"/>
              </a:spcBef>
              <a:defRPr sz="1200"/>
            </a:lvl2pPr>
          </a:lstStyle>
          <a:p>
            <a:pPr lvl="0"/>
            <a:r>
              <a:rPr lang="en-US" dirty="0" smtClean="0"/>
              <a:t>Describe the state of the market that the company is in</a:t>
            </a:r>
          </a:p>
          <a:p>
            <a:pPr lvl="1"/>
            <a:r>
              <a:rPr lang="en-US" dirty="0" smtClean="0"/>
              <a:t>Second level</a:t>
            </a:r>
          </a:p>
        </p:txBody>
      </p:sp>
      <p:sp>
        <p:nvSpPr>
          <p:cNvPr id="15" name="Text Placeholder 13"/>
          <p:cNvSpPr>
            <a:spLocks noGrp="1"/>
          </p:cNvSpPr>
          <p:nvPr>
            <p:ph type="body" sz="quarter" idx="15" hasCustomPrompt="1"/>
          </p:nvPr>
        </p:nvSpPr>
        <p:spPr>
          <a:xfrm>
            <a:off x="5181600" y="4318000"/>
            <a:ext cx="4297680" cy="1816100"/>
          </a:xfrm>
        </p:spPr>
        <p:txBody>
          <a:bodyPr>
            <a:noAutofit/>
          </a:bodyPr>
          <a:lstStyle>
            <a:lvl1pPr>
              <a:spcBef>
                <a:spcPts val="600"/>
              </a:spcBef>
              <a:defRPr sz="1400" baseline="0"/>
            </a:lvl1pPr>
            <a:lvl2pPr>
              <a:spcBef>
                <a:spcPts val="300"/>
              </a:spcBef>
              <a:defRPr sz="1200"/>
            </a:lvl2pPr>
          </a:lstStyle>
          <a:p>
            <a:pPr lvl="0"/>
            <a:r>
              <a:rPr lang="en-US" dirty="0" smtClean="0"/>
              <a:t>According to the company, what are the key focus areas or strategies for the near and distant future?</a:t>
            </a:r>
          </a:p>
          <a:p>
            <a:pPr lvl="1"/>
            <a:r>
              <a:rPr lang="en-US" dirty="0" smtClean="0"/>
              <a:t>Second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CQ Future Stat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MPDNA – What is the Key Takeaway from the Slide?</a:t>
            </a:r>
            <a:endParaRPr lang="en-US" dirty="0"/>
          </a:p>
        </p:txBody>
      </p:sp>
      <p:pic>
        <p:nvPicPr>
          <p:cNvPr id="3" name="Picture 4" descr="j0188453[1]"/>
          <p:cNvPicPr>
            <a:picLocks noChangeAspect="1" noChangeArrowheads="1"/>
          </p:cNvPicPr>
          <p:nvPr userDrawn="1"/>
        </p:nvPicPr>
        <p:blipFill>
          <a:blip r:embed="rId3" cstate="print"/>
          <a:srcRect/>
          <a:stretch>
            <a:fillRect/>
          </a:stretch>
        </p:blipFill>
        <p:spPr bwMode="auto">
          <a:xfrm>
            <a:off x="3606800" y="3556001"/>
            <a:ext cx="2679700" cy="573392"/>
          </a:xfrm>
          <a:prstGeom prst="rect">
            <a:avLst/>
          </a:prstGeom>
          <a:noFill/>
          <a:ln w="9525">
            <a:noFill/>
            <a:miter lim="800000"/>
            <a:headEnd/>
            <a:tailEnd/>
          </a:ln>
        </p:spPr>
      </p:pic>
      <p:graphicFrame>
        <p:nvGraphicFramePr>
          <p:cNvPr id="4" name="Table 3"/>
          <p:cNvGraphicFramePr>
            <a:graphicFrameLocks noGrp="1"/>
          </p:cNvGraphicFramePr>
          <p:nvPr userDrawn="1"/>
        </p:nvGraphicFramePr>
        <p:xfrm>
          <a:off x="443971" y="2155472"/>
          <a:ext cx="2794529" cy="3330928"/>
        </p:xfrm>
        <a:graphic>
          <a:graphicData uri="http://schemas.openxmlformats.org/drawingml/2006/table">
            <a:tbl>
              <a:tblPr firstRow="1" bandRow="1">
                <a:tableStyleId>{21E4AEA4-8DFA-4A89-87EB-49C32662AFE0}</a:tableStyleId>
              </a:tblPr>
              <a:tblGrid>
                <a:gridCol w="2794529"/>
              </a:tblGrid>
              <a:tr h="366801">
                <a:tc>
                  <a:txBody>
                    <a:bodyPr/>
                    <a:lstStyle/>
                    <a:p>
                      <a:pPr algn="ctr"/>
                      <a:r>
                        <a:rPr lang="en-US" sz="1400" dirty="0" smtClean="0"/>
                        <a:t>Situation – Current</a:t>
                      </a:r>
                      <a:r>
                        <a:rPr lang="en-US" sz="1400" baseline="0" dirty="0" smtClean="0"/>
                        <a:t> State</a:t>
                      </a:r>
                      <a:endParaRPr lang="en-US" sz="1400" dirty="0"/>
                    </a:p>
                  </a:txBody>
                  <a:tcPr anchor="ctr"/>
                </a:tc>
              </a:tr>
              <a:tr h="2964127">
                <a:tc>
                  <a:txBody>
                    <a:bodyPr/>
                    <a:lstStyle/>
                    <a:p>
                      <a:pPr marL="228600" indent="-228600">
                        <a:spcAft>
                          <a:spcPts val="600"/>
                        </a:spcAft>
                        <a:buFont typeface="Webdings" pitchFamily="18" charset="2"/>
                        <a:buChar char="4"/>
                      </a:pPr>
                      <a:endParaRPr lang="en-US" sz="1200" u="none" dirty="0" smtClean="0"/>
                    </a:p>
                  </a:txBody>
                  <a:tcPr/>
                </a:tc>
              </a:tr>
            </a:tbl>
          </a:graphicData>
        </a:graphic>
      </p:graphicFrame>
      <p:sp>
        <p:nvSpPr>
          <p:cNvPr id="7" name="Text Placeholder 6"/>
          <p:cNvSpPr>
            <a:spLocks noGrp="1"/>
          </p:cNvSpPr>
          <p:nvPr>
            <p:ph type="body" sz="quarter" idx="10" hasCustomPrompt="1"/>
          </p:nvPr>
        </p:nvSpPr>
        <p:spPr>
          <a:xfrm>
            <a:off x="444500" y="2540000"/>
            <a:ext cx="2781300" cy="2933700"/>
          </a:xfrm>
        </p:spPr>
        <p:txBody>
          <a:bodyPr>
            <a:noAutofit/>
          </a:bodyPr>
          <a:lstStyle>
            <a:lvl1pPr>
              <a:spcBef>
                <a:spcPts val="600"/>
              </a:spcBef>
              <a:defRPr sz="1400" baseline="0"/>
            </a:lvl1pPr>
            <a:lvl2pPr>
              <a:lnSpc>
                <a:spcPct val="100000"/>
              </a:lnSpc>
              <a:spcBef>
                <a:spcPts val="300"/>
              </a:spcBef>
              <a:defRPr sz="1200"/>
            </a:lvl2pPr>
          </a:lstStyle>
          <a:p>
            <a:pPr lvl="0"/>
            <a:r>
              <a:rPr lang="en-US" dirty="0" smtClean="0"/>
              <a:t>What are the undisputed facts about the client and project?</a:t>
            </a:r>
          </a:p>
          <a:p>
            <a:pPr lvl="1"/>
            <a:r>
              <a:rPr lang="en-US" dirty="0" smtClean="0"/>
              <a:t>Second level</a:t>
            </a:r>
          </a:p>
        </p:txBody>
      </p:sp>
      <p:graphicFrame>
        <p:nvGraphicFramePr>
          <p:cNvPr id="8" name="Table 7"/>
          <p:cNvGraphicFramePr>
            <a:graphicFrameLocks noGrp="1"/>
          </p:cNvGraphicFramePr>
          <p:nvPr userDrawn="1"/>
        </p:nvGraphicFramePr>
        <p:xfrm>
          <a:off x="6666971" y="2155472"/>
          <a:ext cx="2794529" cy="3330928"/>
        </p:xfrm>
        <a:graphic>
          <a:graphicData uri="http://schemas.openxmlformats.org/drawingml/2006/table">
            <a:tbl>
              <a:tblPr firstRow="1" bandRow="1">
                <a:tableStyleId>{21E4AEA4-8DFA-4A89-87EB-49C32662AFE0}</a:tableStyleId>
              </a:tblPr>
              <a:tblGrid>
                <a:gridCol w="2794529"/>
              </a:tblGrid>
              <a:tr h="366801">
                <a:tc>
                  <a:txBody>
                    <a:bodyPr/>
                    <a:lstStyle/>
                    <a:p>
                      <a:pPr algn="ctr"/>
                      <a:r>
                        <a:rPr lang="en-US" sz="1400" dirty="0" smtClean="0"/>
                        <a:t>Desired Future State</a:t>
                      </a:r>
                      <a:endParaRPr lang="en-US" sz="1400" dirty="0"/>
                    </a:p>
                  </a:txBody>
                  <a:tcPr anchor="ctr"/>
                </a:tc>
              </a:tr>
              <a:tr h="2964127">
                <a:tc>
                  <a:txBody>
                    <a:bodyPr/>
                    <a:lstStyle/>
                    <a:p>
                      <a:pPr marL="228600" indent="-228600">
                        <a:spcAft>
                          <a:spcPts val="600"/>
                        </a:spcAft>
                        <a:buFont typeface="Webdings" pitchFamily="18" charset="2"/>
                        <a:buChar char="4"/>
                      </a:pPr>
                      <a:endParaRPr lang="en-US" sz="1200" u="none" dirty="0" smtClean="0"/>
                    </a:p>
                  </a:txBody>
                  <a:tcPr/>
                </a:tc>
              </a:tr>
            </a:tbl>
          </a:graphicData>
        </a:graphic>
      </p:graphicFrame>
      <p:sp>
        <p:nvSpPr>
          <p:cNvPr id="9" name="Text Placeholder 6"/>
          <p:cNvSpPr>
            <a:spLocks noGrp="1"/>
          </p:cNvSpPr>
          <p:nvPr>
            <p:ph type="body" sz="quarter" idx="11" hasCustomPrompt="1"/>
          </p:nvPr>
        </p:nvSpPr>
        <p:spPr>
          <a:xfrm>
            <a:off x="6667500" y="2540000"/>
            <a:ext cx="2781300" cy="2933700"/>
          </a:xfrm>
        </p:spPr>
        <p:txBody>
          <a:bodyPr>
            <a:noAutofit/>
          </a:bodyPr>
          <a:lstStyle>
            <a:lvl1pPr>
              <a:spcBef>
                <a:spcPts val="600"/>
              </a:spcBef>
              <a:defRPr sz="1400"/>
            </a:lvl1pPr>
            <a:lvl2pPr>
              <a:lnSpc>
                <a:spcPct val="100000"/>
              </a:lnSpc>
              <a:spcBef>
                <a:spcPts val="300"/>
              </a:spcBef>
              <a:defRPr sz="1200"/>
            </a:lvl2pPr>
          </a:lstStyle>
          <a:p>
            <a:pPr lvl="0"/>
            <a:r>
              <a:rPr lang="en-US" dirty="0" smtClean="0"/>
              <a:t>Where would the client like to be?</a:t>
            </a:r>
          </a:p>
          <a:p>
            <a:pPr lvl="1"/>
            <a:r>
              <a:rPr lang="en-US" dirty="0" smtClean="0"/>
              <a:t>Second level</a:t>
            </a:r>
          </a:p>
        </p:txBody>
      </p:sp>
      <p:sp>
        <p:nvSpPr>
          <p:cNvPr id="10" name="Right Arrow 9"/>
          <p:cNvSpPr/>
          <p:nvPr userDrawn="1"/>
        </p:nvSpPr>
        <p:spPr bwMode="auto">
          <a:xfrm>
            <a:off x="3291840" y="3251200"/>
            <a:ext cx="274320" cy="1188720"/>
          </a:xfrm>
          <a:prstGeom prst="rightArrow">
            <a:avLst>
              <a:gd name="adj1" fmla="val 50000"/>
              <a:gd name="adj2" fmla="val 100000"/>
            </a:avLst>
          </a:prstGeom>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12" name="Right Arrow 11"/>
          <p:cNvSpPr/>
          <p:nvPr userDrawn="1"/>
        </p:nvSpPr>
        <p:spPr bwMode="auto">
          <a:xfrm>
            <a:off x="6339840" y="3251200"/>
            <a:ext cx="274320" cy="1188720"/>
          </a:xfrm>
          <a:prstGeom prst="rightArrow">
            <a:avLst>
              <a:gd name="adj1" fmla="val 50000"/>
              <a:gd name="adj2" fmla="val 100000"/>
            </a:avLst>
          </a:prstGeom>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graphicFrame>
        <p:nvGraphicFramePr>
          <p:cNvPr id="13" name="Table 12"/>
          <p:cNvGraphicFramePr>
            <a:graphicFrameLocks noGrp="1"/>
          </p:cNvGraphicFramePr>
          <p:nvPr userDrawn="1"/>
        </p:nvGraphicFramePr>
        <p:xfrm>
          <a:off x="3378200" y="1304572"/>
          <a:ext cx="3149599" cy="1832328"/>
        </p:xfrm>
        <a:graphic>
          <a:graphicData uri="http://schemas.openxmlformats.org/drawingml/2006/table">
            <a:tbl>
              <a:tblPr firstRow="1" bandRow="1">
                <a:tableStyleId>{5C22544A-7EE6-4342-B048-85BDC9FD1C3A}</a:tableStyleId>
              </a:tblPr>
              <a:tblGrid>
                <a:gridCol w="3149599"/>
              </a:tblGrid>
              <a:tr h="341962">
                <a:tc>
                  <a:txBody>
                    <a:bodyPr/>
                    <a:lstStyle/>
                    <a:p>
                      <a:pPr algn="ctr"/>
                      <a:r>
                        <a:rPr lang="en-US" sz="1400" dirty="0" smtClean="0"/>
                        <a:t>Complications – The Gap / Trigger</a:t>
                      </a:r>
                      <a:endParaRPr lang="en-US" sz="1400" dirty="0"/>
                    </a:p>
                  </a:txBody>
                  <a:tcPr anchor="ctr"/>
                </a:tc>
              </a:tr>
              <a:tr h="1490366">
                <a:tc>
                  <a:txBody>
                    <a:bodyPr/>
                    <a:lstStyle/>
                    <a:p>
                      <a:pPr marL="228600" indent="-228600">
                        <a:spcAft>
                          <a:spcPts val="600"/>
                        </a:spcAft>
                        <a:buFont typeface="Webdings" pitchFamily="18" charset="2"/>
                        <a:buChar char="4"/>
                      </a:pPr>
                      <a:endParaRPr lang="en-US" sz="1200" u="none" dirty="0" smtClean="0"/>
                    </a:p>
                  </a:txBody>
                  <a:tcPr/>
                </a:tc>
              </a:tr>
            </a:tbl>
          </a:graphicData>
        </a:graphic>
      </p:graphicFrame>
      <p:sp>
        <p:nvSpPr>
          <p:cNvPr id="14" name="Text Placeholder 6"/>
          <p:cNvSpPr>
            <a:spLocks noGrp="1"/>
          </p:cNvSpPr>
          <p:nvPr>
            <p:ph type="body" sz="quarter" idx="12" hasCustomPrompt="1"/>
          </p:nvPr>
        </p:nvSpPr>
        <p:spPr>
          <a:xfrm>
            <a:off x="3390900" y="1676400"/>
            <a:ext cx="3124200" cy="1447800"/>
          </a:xfrm>
        </p:spPr>
        <p:txBody>
          <a:bodyPr>
            <a:noAutofit/>
          </a:bodyPr>
          <a:lstStyle>
            <a:lvl1pPr>
              <a:spcBef>
                <a:spcPts val="600"/>
              </a:spcBef>
              <a:defRPr sz="1400" baseline="0"/>
            </a:lvl1pPr>
            <a:lvl2pPr>
              <a:lnSpc>
                <a:spcPct val="100000"/>
              </a:lnSpc>
              <a:spcBef>
                <a:spcPts val="300"/>
              </a:spcBef>
              <a:defRPr sz="1200"/>
            </a:lvl2pPr>
          </a:lstStyle>
          <a:p>
            <a:pPr lvl="0"/>
            <a:r>
              <a:rPr lang="en-US" dirty="0" smtClean="0"/>
              <a:t>Explain the cause of the gap between the current state and desired future state</a:t>
            </a:r>
          </a:p>
          <a:p>
            <a:pPr lvl="1"/>
            <a:r>
              <a:rPr lang="en-US" dirty="0" smtClean="0"/>
              <a:t>Second level</a:t>
            </a:r>
          </a:p>
        </p:txBody>
      </p:sp>
      <p:sp>
        <p:nvSpPr>
          <p:cNvPr id="15" name="Right Arrow 14"/>
          <p:cNvSpPr/>
          <p:nvPr userDrawn="1"/>
        </p:nvSpPr>
        <p:spPr bwMode="auto">
          <a:xfrm rot="5400000">
            <a:off x="4815840" y="2730500"/>
            <a:ext cx="274320" cy="1188720"/>
          </a:xfrm>
          <a:prstGeom prst="rightArrow">
            <a:avLst>
              <a:gd name="adj1" fmla="val 50000"/>
              <a:gd name="adj2" fmla="val 100000"/>
            </a:avLst>
          </a:prstGeom>
          <a:solidFill>
            <a:schemeClr val="accent1"/>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sp>
        <p:nvSpPr>
          <p:cNvPr id="16" name="Right Arrow 15"/>
          <p:cNvSpPr/>
          <p:nvPr userDrawn="1"/>
        </p:nvSpPr>
        <p:spPr bwMode="auto">
          <a:xfrm rot="5400000">
            <a:off x="4815840" y="3746500"/>
            <a:ext cx="274320" cy="1188720"/>
          </a:xfrm>
          <a:prstGeom prst="rightArrow">
            <a:avLst>
              <a:gd name="adj1" fmla="val 50000"/>
              <a:gd name="adj2" fmla="val 100000"/>
            </a:avLst>
          </a:prstGeom>
          <a:solidFill>
            <a:schemeClr val="accent1"/>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smtClean="0">
              <a:solidFill>
                <a:schemeClr val="tx1"/>
              </a:solidFill>
              <a:latin typeface="+mn-lt"/>
              <a:ea typeface="+mn-ea"/>
              <a:cs typeface="+mn-cs"/>
            </a:endParaRPr>
          </a:p>
        </p:txBody>
      </p:sp>
      <p:graphicFrame>
        <p:nvGraphicFramePr>
          <p:cNvPr id="18" name="Table 17"/>
          <p:cNvGraphicFramePr>
            <a:graphicFrameLocks noGrp="1"/>
          </p:cNvGraphicFramePr>
          <p:nvPr userDrawn="1"/>
        </p:nvGraphicFramePr>
        <p:xfrm>
          <a:off x="3378200" y="4530372"/>
          <a:ext cx="3149599" cy="1832328"/>
        </p:xfrm>
        <a:graphic>
          <a:graphicData uri="http://schemas.openxmlformats.org/drawingml/2006/table">
            <a:tbl>
              <a:tblPr firstRow="1" bandRow="1">
                <a:tableStyleId>{5C22544A-7EE6-4342-B048-85BDC9FD1C3A}</a:tableStyleId>
              </a:tblPr>
              <a:tblGrid>
                <a:gridCol w="3149599"/>
              </a:tblGrid>
              <a:tr h="341962">
                <a:tc>
                  <a:txBody>
                    <a:bodyPr/>
                    <a:lstStyle/>
                    <a:p>
                      <a:pPr algn="ctr"/>
                      <a:r>
                        <a:rPr lang="en-US" sz="1400" dirty="0" smtClean="0"/>
                        <a:t>Questions – which</a:t>
                      </a:r>
                      <a:r>
                        <a:rPr lang="en-US" sz="1400" baseline="0" dirty="0" smtClean="0"/>
                        <a:t> need answers</a:t>
                      </a:r>
                      <a:endParaRPr lang="en-US" sz="1400" dirty="0"/>
                    </a:p>
                  </a:txBody>
                  <a:tcPr anchor="ctr"/>
                </a:tc>
              </a:tr>
              <a:tr h="1490366">
                <a:tc>
                  <a:txBody>
                    <a:bodyPr/>
                    <a:lstStyle/>
                    <a:p>
                      <a:pPr marL="228600" indent="-228600">
                        <a:spcAft>
                          <a:spcPts val="600"/>
                        </a:spcAft>
                        <a:buFont typeface="Webdings" pitchFamily="18" charset="2"/>
                        <a:buChar char="4"/>
                      </a:pPr>
                      <a:endParaRPr lang="en-US" sz="1200" u="none" dirty="0" smtClean="0"/>
                    </a:p>
                  </a:txBody>
                  <a:tcPr/>
                </a:tc>
              </a:tr>
            </a:tbl>
          </a:graphicData>
        </a:graphic>
      </p:graphicFrame>
      <p:sp>
        <p:nvSpPr>
          <p:cNvPr id="19" name="Text Placeholder 6"/>
          <p:cNvSpPr>
            <a:spLocks noGrp="1"/>
          </p:cNvSpPr>
          <p:nvPr>
            <p:ph type="body" sz="quarter" idx="13" hasCustomPrompt="1"/>
          </p:nvPr>
        </p:nvSpPr>
        <p:spPr>
          <a:xfrm>
            <a:off x="3390900" y="4902200"/>
            <a:ext cx="3124200" cy="1447800"/>
          </a:xfrm>
        </p:spPr>
        <p:txBody>
          <a:bodyPr>
            <a:noAutofit/>
          </a:bodyPr>
          <a:lstStyle>
            <a:lvl1pPr>
              <a:spcBef>
                <a:spcPts val="600"/>
              </a:spcBef>
              <a:defRPr sz="1400"/>
            </a:lvl1pPr>
            <a:lvl2pPr>
              <a:lnSpc>
                <a:spcPct val="100000"/>
              </a:lnSpc>
              <a:spcBef>
                <a:spcPts val="300"/>
              </a:spcBef>
              <a:defRPr sz="1200"/>
            </a:lvl2pPr>
          </a:lstStyle>
          <a:p>
            <a:pPr lvl="0"/>
            <a:r>
              <a:rPr lang="en-US" dirty="0" smtClean="0"/>
              <a:t>What is the one key question that we should answer to get from current to desired future state?</a:t>
            </a:r>
          </a:p>
          <a:p>
            <a:pPr lvl="1"/>
            <a:r>
              <a:rPr lang="en-US" dirty="0" smtClean="0"/>
              <a:t>What questions will help me answer the one key question?</a:t>
            </a:r>
          </a:p>
        </p:txBody>
      </p:sp>
      <p:graphicFrame>
        <p:nvGraphicFramePr>
          <p:cNvPr id="1128450" name="Object 113"/>
          <p:cNvGraphicFramePr>
            <a:graphicFrameLocks noChangeAspect="1"/>
          </p:cNvGraphicFramePr>
          <p:nvPr/>
        </p:nvGraphicFramePr>
        <p:xfrm>
          <a:off x="9247188" y="76200"/>
          <a:ext cx="593725" cy="547688"/>
        </p:xfrm>
        <a:graphic>
          <a:graphicData uri="http://schemas.openxmlformats.org/presentationml/2006/ole">
            <mc:AlternateContent xmlns:mc="http://schemas.openxmlformats.org/markup-compatibility/2006">
              <mc:Choice xmlns:v="urn:schemas-microsoft-com:vml" Requires="v">
                <p:oleObj spid="_x0000_s1128523" r:id="rId4" imgW="971686" imgH="895238" progId="PBrush">
                  <p:embed/>
                </p:oleObj>
              </mc:Choice>
              <mc:Fallback>
                <p:oleObj r:id="rId4" imgW="971686" imgH="895238" progId="PBrush">
                  <p:embed/>
                  <p:pic>
                    <p:nvPicPr>
                      <p:cNvPr id="0" name="Object 1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7188" y="76200"/>
                        <a:ext cx="593725"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6994" name="Rectangle 2"/>
          <p:cNvSpPr>
            <a:spLocks noGrp="1" noChangeArrowheads="1"/>
          </p:cNvSpPr>
          <p:nvPr>
            <p:ph type="body" idx="1"/>
          </p:nvPr>
        </p:nvSpPr>
        <p:spPr bwMode="auto">
          <a:xfrm>
            <a:off x="646113" y="1381125"/>
            <a:ext cx="8763000" cy="4191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Supporting Points</a:t>
            </a:r>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596995" name="Rectangle 3"/>
          <p:cNvSpPr>
            <a:spLocks noGrp="1" noChangeArrowheads="1"/>
          </p:cNvSpPr>
          <p:nvPr>
            <p:ph type="title"/>
          </p:nvPr>
        </p:nvSpPr>
        <p:spPr bwMode="auto">
          <a:xfrm>
            <a:off x="457200" y="381000"/>
            <a:ext cx="8985250" cy="838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dirty="0" smtClean="0"/>
              <a:t>What is the Key Takeaway from the Slide?</a:t>
            </a:r>
          </a:p>
        </p:txBody>
      </p:sp>
      <p:sp>
        <p:nvSpPr>
          <p:cNvPr id="597103" name="Rectangle 111"/>
          <p:cNvSpPr>
            <a:spLocks noChangeArrowheads="1"/>
          </p:cNvSpPr>
          <p:nvPr/>
        </p:nvSpPr>
        <p:spPr bwMode="auto">
          <a:xfrm>
            <a:off x="4437063" y="2957513"/>
            <a:ext cx="9902825" cy="0"/>
          </a:xfrm>
          <a:prstGeom prst="rect">
            <a:avLst/>
          </a:prstGeom>
          <a:noFill/>
          <a:ln w="9525">
            <a:noFill/>
            <a:miter lim="800000"/>
            <a:headEnd/>
            <a:tailEnd/>
          </a:ln>
          <a:effectLst/>
        </p:spPr>
        <p:txBody>
          <a:bodyPr lIns="45720" rIns="45720">
            <a:spAutoFit/>
          </a:bodyPr>
          <a:lstStyle/>
          <a:p>
            <a:endParaRPr lang="en-US" dirty="0"/>
          </a:p>
        </p:txBody>
      </p:sp>
      <p:sp>
        <p:nvSpPr>
          <p:cNvPr id="6" name="Text Box 5"/>
          <p:cNvSpPr txBox="1">
            <a:spLocks noChangeArrowheads="1"/>
          </p:cNvSpPr>
          <p:nvPr/>
        </p:nvSpPr>
        <p:spPr bwMode="auto">
          <a:xfrm>
            <a:off x="9507496" y="6492240"/>
            <a:ext cx="187552" cy="184666"/>
          </a:xfrm>
          <a:prstGeom prst="rect">
            <a:avLst/>
          </a:prstGeom>
          <a:noFill/>
          <a:ln w="9525">
            <a:noFill/>
            <a:miter lim="800000"/>
            <a:headEnd/>
            <a:tailEnd/>
          </a:ln>
          <a:effectLst/>
        </p:spPr>
        <p:txBody>
          <a:bodyPr wrap="none" lIns="0" tIns="0" rIns="0" bIns="0">
            <a:spAutoFit/>
          </a:bodyPr>
          <a:lstStyle/>
          <a:p>
            <a:pPr algn="r">
              <a:spcBef>
                <a:spcPct val="0"/>
              </a:spcBef>
              <a:buClrTx/>
              <a:buFontTx/>
              <a:buNone/>
            </a:pPr>
            <a:fld id="{2B114154-8EFE-4493-ABC9-427AC67F52E5}" type="slidenum">
              <a:rPr lang="en-US" sz="1200"/>
              <a:pPr algn="r">
                <a:spcBef>
                  <a:spcPct val="0"/>
                </a:spcBef>
                <a:buClrTx/>
                <a:buFontTx/>
                <a:buNone/>
              </a:pPr>
              <a:t>‹#›</a:t>
            </a:fld>
            <a:endParaRPr lang="en-US" sz="1200" dirty="0"/>
          </a:p>
        </p:txBody>
      </p:sp>
      <p:sp>
        <p:nvSpPr>
          <p:cNvPr id="7" name="TextBox 6"/>
          <p:cNvSpPr txBox="1"/>
          <p:nvPr/>
        </p:nvSpPr>
        <p:spPr>
          <a:xfrm>
            <a:off x="182880" y="6492240"/>
            <a:ext cx="1828800" cy="276999"/>
          </a:xfrm>
          <a:prstGeom prst="rect">
            <a:avLst/>
          </a:prstGeom>
          <a:noFill/>
        </p:spPr>
        <p:txBody>
          <a:bodyPr wrap="square" rtlCol="0">
            <a:spAutoFit/>
          </a:bodyPr>
          <a:lstStyle/>
          <a:p>
            <a:pPr algn="l"/>
            <a:r>
              <a:rPr lang="en-US" sz="1200" i="1" dirty="0" smtClean="0">
                <a:solidFill>
                  <a:schemeClr val="tx1">
                    <a:lumMod val="50000"/>
                    <a:lumOff val="50000"/>
                  </a:schemeClr>
                </a:solidFill>
              </a:rPr>
              <a:t>Mu Sigma Confidential</a:t>
            </a:r>
            <a:endParaRPr lang="en-US" sz="1200" i="1" dirty="0">
              <a:solidFill>
                <a:schemeClr val="tx1">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3760" r:id="rId1"/>
    <p:sldLayoutId id="2147483762" r:id="rId2"/>
    <p:sldLayoutId id="2147483761" r:id="rId3"/>
    <p:sldLayoutId id="2147483766" r:id="rId4"/>
    <p:sldLayoutId id="2147483763" r:id="rId5"/>
    <p:sldLayoutId id="2147483764" r:id="rId6"/>
    <p:sldLayoutId id="2147483765" r:id="rId7"/>
    <p:sldLayoutId id="2147483768" r:id="rId8"/>
    <p:sldLayoutId id="2147483769" r:id="rId9"/>
    <p:sldLayoutId id="2147483779" r:id="rId10"/>
    <p:sldLayoutId id="2147483780" r:id="rId11"/>
    <p:sldLayoutId id="2147483781" r:id="rId12"/>
    <p:sldLayoutId id="2147483776" r:id="rId13"/>
    <p:sldLayoutId id="2147483777" r:id="rId14"/>
    <p:sldLayoutId id="2147483770" r:id="rId15"/>
    <p:sldLayoutId id="2147483772" r:id="rId16"/>
    <p:sldLayoutId id="2147483771" r:id="rId17"/>
    <p:sldLayoutId id="2147483773" r:id="rId18"/>
    <p:sldLayoutId id="2147483774" r:id="rId19"/>
    <p:sldLayoutId id="2147483775" r:id="rId20"/>
    <p:sldLayoutId id="2147483782" r:id="rId21"/>
  </p:sldLayoutIdLst>
  <p:txStyles>
    <p:titleStyle>
      <a:lvl1pPr algn="l" rtl="0" eaLnBrk="1" fontAlgn="base" hangingPunct="1">
        <a:lnSpc>
          <a:spcPct val="90000"/>
        </a:lnSpc>
        <a:spcBef>
          <a:spcPct val="0"/>
        </a:spcBef>
        <a:spcAft>
          <a:spcPct val="0"/>
        </a:spcAft>
        <a:defRPr sz="2200" b="1">
          <a:solidFill>
            <a:schemeClr val="tx1"/>
          </a:solidFill>
          <a:latin typeface="+mj-lt"/>
          <a:ea typeface="+mj-ea"/>
          <a:cs typeface="+mj-cs"/>
        </a:defRPr>
      </a:lvl1pPr>
      <a:lvl2pPr algn="l" rtl="0" eaLnBrk="1" fontAlgn="base" hangingPunct="1">
        <a:lnSpc>
          <a:spcPct val="90000"/>
        </a:lnSpc>
        <a:spcBef>
          <a:spcPct val="0"/>
        </a:spcBef>
        <a:spcAft>
          <a:spcPct val="0"/>
        </a:spcAft>
        <a:defRPr sz="2200" b="1">
          <a:solidFill>
            <a:schemeClr val="tx1"/>
          </a:solidFill>
          <a:latin typeface="Arial" charset="0"/>
        </a:defRPr>
      </a:lvl2pPr>
      <a:lvl3pPr algn="l" rtl="0" eaLnBrk="1" fontAlgn="base" hangingPunct="1">
        <a:lnSpc>
          <a:spcPct val="90000"/>
        </a:lnSpc>
        <a:spcBef>
          <a:spcPct val="0"/>
        </a:spcBef>
        <a:spcAft>
          <a:spcPct val="0"/>
        </a:spcAft>
        <a:defRPr sz="2200" b="1">
          <a:solidFill>
            <a:schemeClr val="tx1"/>
          </a:solidFill>
          <a:latin typeface="Arial" charset="0"/>
        </a:defRPr>
      </a:lvl3pPr>
      <a:lvl4pPr algn="l" rtl="0" eaLnBrk="1" fontAlgn="base" hangingPunct="1">
        <a:lnSpc>
          <a:spcPct val="90000"/>
        </a:lnSpc>
        <a:spcBef>
          <a:spcPct val="0"/>
        </a:spcBef>
        <a:spcAft>
          <a:spcPct val="0"/>
        </a:spcAft>
        <a:defRPr sz="2200" b="1">
          <a:solidFill>
            <a:schemeClr val="tx1"/>
          </a:solidFill>
          <a:latin typeface="Arial" charset="0"/>
        </a:defRPr>
      </a:lvl4pPr>
      <a:lvl5pPr algn="l" rtl="0" eaLnBrk="1" fontAlgn="base" hangingPunct="1">
        <a:lnSpc>
          <a:spcPct val="90000"/>
        </a:lnSpc>
        <a:spcBef>
          <a:spcPct val="0"/>
        </a:spcBef>
        <a:spcAft>
          <a:spcPct val="0"/>
        </a:spcAft>
        <a:defRPr sz="2200" b="1">
          <a:solidFill>
            <a:schemeClr val="tx1"/>
          </a:solidFill>
          <a:latin typeface="Arial" charset="0"/>
        </a:defRPr>
      </a:lvl5pPr>
      <a:lvl6pPr marL="457200" algn="l" rtl="0" eaLnBrk="1" fontAlgn="base" hangingPunct="1">
        <a:lnSpc>
          <a:spcPct val="90000"/>
        </a:lnSpc>
        <a:spcBef>
          <a:spcPct val="0"/>
        </a:spcBef>
        <a:spcAft>
          <a:spcPct val="0"/>
        </a:spcAft>
        <a:defRPr sz="2200" b="1">
          <a:solidFill>
            <a:schemeClr val="tx1"/>
          </a:solidFill>
          <a:latin typeface="Arial" charset="0"/>
        </a:defRPr>
      </a:lvl6pPr>
      <a:lvl7pPr marL="914400" algn="l" rtl="0" eaLnBrk="1" fontAlgn="base" hangingPunct="1">
        <a:lnSpc>
          <a:spcPct val="90000"/>
        </a:lnSpc>
        <a:spcBef>
          <a:spcPct val="0"/>
        </a:spcBef>
        <a:spcAft>
          <a:spcPct val="0"/>
        </a:spcAft>
        <a:defRPr sz="2200" b="1">
          <a:solidFill>
            <a:schemeClr val="tx1"/>
          </a:solidFill>
          <a:latin typeface="Arial" charset="0"/>
        </a:defRPr>
      </a:lvl7pPr>
      <a:lvl8pPr marL="1371600" algn="l" rtl="0" eaLnBrk="1" fontAlgn="base" hangingPunct="1">
        <a:lnSpc>
          <a:spcPct val="90000"/>
        </a:lnSpc>
        <a:spcBef>
          <a:spcPct val="0"/>
        </a:spcBef>
        <a:spcAft>
          <a:spcPct val="0"/>
        </a:spcAft>
        <a:defRPr sz="2200" b="1">
          <a:solidFill>
            <a:schemeClr val="tx1"/>
          </a:solidFill>
          <a:latin typeface="Arial" charset="0"/>
        </a:defRPr>
      </a:lvl8pPr>
      <a:lvl9pPr marL="1828800" algn="l" rtl="0" eaLnBrk="1" fontAlgn="base" hangingPunct="1">
        <a:lnSpc>
          <a:spcPct val="90000"/>
        </a:lnSpc>
        <a:spcBef>
          <a:spcPct val="0"/>
        </a:spcBef>
        <a:spcAft>
          <a:spcPct val="0"/>
        </a:spcAft>
        <a:defRPr sz="2200" b="1">
          <a:solidFill>
            <a:schemeClr val="tx1"/>
          </a:solidFill>
          <a:latin typeface="Arial" charset="0"/>
        </a:defRPr>
      </a:lvl9pPr>
    </p:titleStyle>
    <p:bodyStyle>
      <a:lvl1pPr marL="234950" indent="-234950" algn="l" rtl="0" eaLnBrk="1" fontAlgn="base" hangingPunct="1">
        <a:spcBef>
          <a:spcPct val="100000"/>
        </a:spcBef>
        <a:spcAft>
          <a:spcPct val="0"/>
        </a:spcAft>
        <a:buClr>
          <a:srgbClr val="003399"/>
        </a:buClr>
        <a:buFont typeface="Webdings" pitchFamily="18" charset="2"/>
        <a:buChar char="4"/>
        <a:defRPr sz="1600" b="0">
          <a:solidFill>
            <a:schemeClr val="tx1"/>
          </a:solidFill>
          <a:latin typeface="+mn-lt"/>
          <a:ea typeface="+mn-ea"/>
          <a:cs typeface="+mn-cs"/>
        </a:defRPr>
      </a:lvl1pPr>
      <a:lvl2pPr marL="457200" indent="-220663" algn="l" rtl="0" eaLnBrk="1" fontAlgn="base" hangingPunct="1">
        <a:lnSpc>
          <a:spcPct val="90000"/>
        </a:lnSpc>
        <a:spcBef>
          <a:spcPct val="40000"/>
        </a:spcBef>
        <a:spcAft>
          <a:spcPct val="0"/>
        </a:spcAft>
        <a:buClr>
          <a:srgbClr val="003399"/>
        </a:buClr>
        <a:buFont typeface="Arial" pitchFamily="34" charset="0"/>
        <a:buChar char="–"/>
        <a:defRPr sz="1400">
          <a:solidFill>
            <a:schemeClr val="tx1"/>
          </a:solidFill>
          <a:latin typeface="+mn-lt"/>
        </a:defRPr>
      </a:lvl2pPr>
      <a:lvl3pPr marL="623888" indent="-160338" algn="l" rtl="0" eaLnBrk="1" fontAlgn="base" hangingPunct="1">
        <a:lnSpc>
          <a:spcPct val="90000"/>
        </a:lnSpc>
        <a:spcBef>
          <a:spcPct val="40000"/>
        </a:spcBef>
        <a:spcAft>
          <a:spcPct val="0"/>
        </a:spcAft>
        <a:buClr>
          <a:srgbClr val="003399"/>
        </a:buClr>
        <a:buFont typeface="Arial" pitchFamily="34" charset="0"/>
        <a:buChar char="»"/>
        <a:defRPr sz="1300" baseline="0">
          <a:solidFill>
            <a:schemeClr val="tx1"/>
          </a:solidFill>
          <a:latin typeface="+mn-lt"/>
        </a:defRPr>
      </a:lvl3pPr>
      <a:lvl4pPr marL="855663" indent="-173038" algn="l" rtl="0" eaLnBrk="1" fontAlgn="base" hangingPunct="1">
        <a:lnSpc>
          <a:spcPct val="90000"/>
        </a:lnSpc>
        <a:spcBef>
          <a:spcPct val="40000"/>
        </a:spcBef>
        <a:spcAft>
          <a:spcPct val="0"/>
        </a:spcAft>
        <a:buClr>
          <a:srgbClr val="003399"/>
        </a:buClr>
        <a:buFont typeface="Arial" pitchFamily="34" charset="0"/>
        <a:buChar char="•"/>
        <a:defRPr sz="1200">
          <a:solidFill>
            <a:schemeClr val="tx1"/>
          </a:solidFill>
          <a:latin typeface="+mn-lt"/>
        </a:defRPr>
      </a:lvl4pPr>
      <a:lvl5pPr marL="1030288" indent="-115888" algn="l" rtl="0" eaLnBrk="1" fontAlgn="base" hangingPunct="1">
        <a:lnSpc>
          <a:spcPct val="90000"/>
        </a:lnSpc>
        <a:spcBef>
          <a:spcPct val="0"/>
        </a:spcBef>
        <a:spcAft>
          <a:spcPct val="40000"/>
        </a:spcAft>
        <a:buClr>
          <a:schemeClr val="tx1"/>
        </a:buClr>
        <a:buSzPct val="40000"/>
        <a:buFont typeface="Arial" pitchFamily="34" charset="0"/>
        <a:buChar char="»"/>
        <a:defRPr sz="1200" baseline="0">
          <a:solidFill>
            <a:schemeClr val="tx1"/>
          </a:solidFill>
          <a:latin typeface="+mn-lt"/>
        </a:defRPr>
      </a:lvl5pPr>
      <a:lvl6pPr marL="29749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6pPr>
      <a:lvl7pPr marL="34321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7pPr>
      <a:lvl8pPr marL="38893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8pPr>
      <a:lvl9pPr marL="43465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package" Target="../embeddings/Microsoft_PowerPoint_Presentation3.pptx"/><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4.xml"/><Relationship Id="rId1" Type="http://schemas.openxmlformats.org/officeDocument/2006/relationships/vmlDrawing" Target="../drawings/vmlDrawing24.v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4.wmf"/><Relationship Id="rId4" Type="http://schemas.openxmlformats.org/officeDocument/2006/relationships/package" Target="../embeddings/Microsoft_PowerPoint_Slide1.sldx"/></Relationships>
</file>

<file path=ppt/slides/_rels/slide5.xml.rels><?xml version="1.0" encoding="UTF-8" standalone="yes"?>
<Relationships xmlns="http://schemas.openxmlformats.org/package/2006/relationships"><Relationship Id="rId8" Type="http://schemas.openxmlformats.org/officeDocument/2006/relationships/package" Target="../embeddings/Microsoft_PowerPoint_Presentation2.pptx"/><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Storyboarding 2.0</a:t>
            </a:r>
            <a:endParaRPr lang="en-US" dirty="0"/>
          </a:p>
        </p:txBody>
      </p:sp>
      <p:sp>
        <p:nvSpPr>
          <p:cNvPr id="3" name="Text Placeholder 2"/>
          <p:cNvSpPr>
            <a:spLocks noGrp="1"/>
          </p:cNvSpPr>
          <p:nvPr>
            <p:ph type="body" sz="quarter" idx="11"/>
          </p:nvPr>
        </p:nvSpPr>
        <p:spPr/>
        <p:txBody>
          <a:bodyPr/>
          <a:lstStyle/>
          <a:p>
            <a:r>
              <a:rPr lang="en-US" dirty="0" smtClean="0"/>
              <a:t>June 23, 2017</a:t>
            </a:r>
            <a:endParaRPr lang="en-US" dirty="0"/>
          </a:p>
        </p:txBody>
      </p:sp>
      <p:sp>
        <p:nvSpPr>
          <p:cNvPr id="4" name="Text Placeholder 3"/>
          <p:cNvSpPr>
            <a:spLocks noGrp="1"/>
          </p:cNvSpPr>
          <p:nvPr>
            <p:ph type="body" sz="quarter" idx="12"/>
          </p:nvPr>
        </p:nvSpPr>
        <p:spPr/>
        <p:txBody>
          <a:bodyPr/>
          <a:lstStyle/>
          <a:p>
            <a:r>
              <a:rPr lang="en-US" dirty="0" smtClean="0"/>
              <a:t>Guidelines</a:t>
            </a:r>
            <a:endParaRPr lang="en-US" dirty="0"/>
          </a:p>
        </p:txBody>
      </p:sp>
    </p:spTree>
    <p:extLst>
      <p:ext uri="{BB962C8B-B14F-4D97-AF65-F5344CB8AC3E}">
        <p14:creationId xmlns:p14="http://schemas.microsoft.com/office/powerpoint/2010/main" val="829956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Sample meeting OBI</a:t>
            </a:r>
            <a:endParaRPr lang="en-US" sz="2000" dirty="0"/>
          </a:p>
        </p:txBody>
      </p:sp>
      <p:sp>
        <p:nvSpPr>
          <p:cNvPr id="5" name="Rounded Rectangle 4"/>
          <p:cNvSpPr/>
          <p:nvPr/>
        </p:nvSpPr>
        <p:spPr bwMode="auto">
          <a:xfrm>
            <a:off x="760412" y="1615529"/>
            <a:ext cx="2667000" cy="1933370"/>
          </a:xfrm>
          <a:prstGeom prst="roundRect">
            <a:avLst/>
          </a:prstGeom>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45720" tIns="45720" rIns="45720" bIns="45720" numCol="1" rtlCol="0" anchor="t" anchorCtr="0" compatLnSpc="1">
            <a:prstTxWarp prst="textNoShape">
              <a:avLst/>
            </a:prstTxWarp>
          </a:bodyPr>
          <a:lstStyle/>
          <a:p>
            <a:pPr marR="0" defTabSz="914400" rtl="0" eaLnBrk="1" fontAlgn="base" latinLnBrk="0" hangingPunct="1">
              <a:lnSpc>
                <a:spcPct val="100000"/>
              </a:lnSpc>
              <a:spcBef>
                <a:spcPct val="100000"/>
              </a:spcBef>
              <a:spcAft>
                <a:spcPct val="0"/>
              </a:spcAft>
              <a:buClrTx/>
              <a:buSzTx/>
              <a:tabLst/>
            </a:pPr>
            <a:r>
              <a:rPr lang="en-US" sz="1600" b="1" dirty="0" smtClean="0">
                <a:solidFill>
                  <a:schemeClr val="bg1"/>
                </a:solidFill>
              </a:rPr>
              <a:t>Outcome 1</a:t>
            </a:r>
          </a:p>
          <a:p>
            <a:pPr eaLnBrk="1" hangingPunct="1">
              <a:spcBef>
                <a:spcPct val="100000"/>
              </a:spcBef>
              <a:buClrTx/>
            </a:pPr>
            <a:r>
              <a:rPr lang="en-US" sz="1600" dirty="0"/>
              <a:t>What would you like to accomplish from the </a:t>
            </a:r>
            <a:r>
              <a:rPr lang="en-US" sz="1600" dirty="0" smtClean="0"/>
              <a:t>presentation w.r.t. the problem</a:t>
            </a:r>
            <a:endParaRPr lang="en-US" sz="1600" dirty="0"/>
          </a:p>
          <a:p>
            <a:pPr marR="0" defTabSz="914400" rtl="0" eaLnBrk="1" fontAlgn="base" latinLnBrk="0" hangingPunct="1">
              <a:lnSpc>
                <a:spcPct val="100000"/>
              </a:lnSpc>
              <a:spcBef>
                <a:spcPct val="100000"/>
              </a:spcBef>
              <a:spcAft>
                <a:spcPct val="0"/>
              </a:spcAft>
              <a:buClrTx/>
              <a:buSzTx/>
              <a:tabLst/>
            </a:pPr>
            <a:endParaRPr lang="en-US" sz="1600" b="1" dirty="0" smtClean="0">
              <a:solidFill>
                <a:schemeClr val="bg1"/>
              </a:solidFill>
            </a:endParaRPr>
          </a:p>
        </p:txBody>
      </p:sp>
      <p:sp>
        <p:nvSpPr>
          <p:cNvPr id="7" name="Rounded Rectangle 6"/>
          <p:cNvSpPr/>
          <p:nvPr/>
        </p:nvSpPr>
        <p:spPr bwMode="auto">
          <a:xfrm>
            <a:off x="760411" y="3945065"/>
            <a:ext cx="2667000" cy="1938594"/>
          </a:xfrm>
          <a:prstGeom prst="roundRect">
            <a:avLst/>
          </a:prstGeom>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45720" tIns="45720" rIns="45720" bIns="45720" numCol="1" rtlCol="0" anchor="ctr" anchorCtr="0" compatLnSpc="1">
            <a:prstTxWarp prst="textNoShape">
              <a:avLst/>
            </a:prstTxWarp>
          </a:bodyPr>
          <a:lstStyle/>
          <a:p>
            <a:pPr marR="0" defTabSz="914400" rtl="0" eaLnBrk="1" fontAlgn="base" latinLnBrk="0" hangingPunct="1">
              <a:lnSpc>
                <a:spcPct val="100000"/>
              </a:lnSpc>
              <a:spcBef>
                <a:spcPct val="100000"/>
              </a:spcBef>
              <a:spcAft>
                <a:spcPct val="0"/>
              </a:spcAft>
              <a:buClrTx/>
              <a:buSzTx/>
              <a:tabLst/>
            </a:pPr>
            <a:r>
              <a:rPr lang="en-US" sz="1600" b="1" dirty="0" smtClean="0">
                <a:solidFill>
                  <a:schemeClr val="bg1"/>
                </a:solidFill>
              </a:rPr>
              <a:t>Outcome 2</a:t>
            </a:r>
          </a:p>
          <a:p>
            <a:pPr eaLnBrk="1" hangingPunct="1">
              <a:spcBef>
                <a:spcPct val="100000"/>
              </a:spcBef>
              <a:buClrTx/>
            </a:pPr>
            <a:r>
              <a:rPr lang="en-US" sz="1600" dirty="0">
                <a:solidFill>
                  <a:schemeClr val="bg1"/>
                </a:solidFill>
              </a:rPr>
              <a:t>What would you like to accomplish from the </a:t>
            </a:r>
            <a:r>
              <a:rPr lang="en-US" sz="1600" dirty="0" smtClean="0">
                <a:solidFill>
                  <a:schemeClr val="bg1"/>
                </a:solidFill>
              </a:rPr>
              <a:t>presentation w.r.t. AOPS approach</a:t>
            </a:r>
            <a:endParaRPr lang="en-US" sz="1600" dirty="0">
              <a:solidFill>
                <a:schemeClr val="bg1"/>
              </a:solidFill>
            </a:endParaRPr>
          </a:p>
        </p:txBody>
      </p:sp>
      <p:sp>
        <p:nvSpPr>
          <p:cNvPr id="8" name="Rectangle 7"/>
          <p:cNvSpPr/>
          <p:nvPr/>
        </p:nvSpPr>
        <p:spPr bwMode="auto">
          <a:xfrm>
            <a:off x="3427411" y="1921660"/>
            <a:ext cx="5810717" cy="1338280"/>
          </a:xfrm>
          <a:prstGeom prst="rect">
            <a:avLst/>
          </a:prstGeom>
          <a:solidFill>
            <a:schemeClr val="bg1">
              <a:lumMod val="85000"/>
            </a:schemeClr>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45720" tIns="45720" rIns="45720" bIns="45720" numCol="1" rtlCol="0" anchor="ctr" anchorCtr="0" compatLnSpc="1">
            <a:prstTxWarp prst="textNoShape">
              <a:avLst/>
            </a:prstTxWarp>
          </a:bodyPr>
          <a:lstStyle/>
          <a:p>
            <a:pPr marL="234950" indent="-234950" algn="l" eaLnBrk="1" hangingPunct="1">
              <a:spcBef>
                <a:spcPts val="1100"/>
              </a:spcBef>
              <a:buClrTx/>
              <a:buFont typeface="Webdings" pitchFamily="18" charset="2"/>
              <a:buChar char="4"/>
            </a:pPr>
            <a:r>
              <a:rPr lang="en-US" sz="1400" b="1" dirty="0" smtClean="0">
                <a:solidFill>
                  <a:schemeClr val="tx1"/>
                </a:solidFill>
              </a:rPr>
              <a:t>Behavior</a:t>
            </a:r>
            <a:r>
              <a:rPr lang="en-US" sz="1400" dirty="0">
                <a:solidFill>
                  <a:schemeClr val="tx1"/>
                </a:solidFill>
              </a:rPr>
              <a:t>: What are the actions within your control that will help achieve these outcomes during the presentation</a:t>
            </a:r>
            <a:endParaRPr lang="en-US" sz="1400" b="0" dirty="0" smtClean="0">
              <a:solidFill>
                <a:schemeClr val="tx1"/>
              </a:solidFill>
            </a:endParaRPr>
          </a:p>
          <a:p>
            <a:pPr marL="234950" indent="-234950" algn="l" eaLnBrk="1" hangingPunct="1">
              <a:spcBef>
                <a:spcPts val="1100"/>
              </a:spcBef>
              <a:buClrTx/>
              <a:buFont typeface="Webdings" pitchFamily="18" charset="2"/>
              <a:buChar char="4"/>
            </a:pPr>
            <a:r>
              <a:rPr lang="en-US" sz="1400" b="1" dirty="0" smtClean="0">
                <a:solidFill>
                  <a:schemeClr val="tx1"/>
                </a:solidFill>
              </a:rPr>
              <a:t>Insights</a:t>
            </a:r>
            <a:r>
              <a:rPr lang="en-US" sz="1400" dirty="0">
                <a:solidFill>
                  <a:schemeClr val="tx1"/>
                </a:solidFill>
              </a:rPr>
              <a:t>: What are key notables from the analyses that will help trigger desired behaviors</a:t>
            </a:r>
            <a:r>
              <a:rPr lang="en-US" sz="1400" dirty="0" smtClean="0">
                <a:solidFill>
                  <a:schemeClr val="tx1"/>
                </a:solidFill>
              </a:rPr>
              <a:t>?</a:t>
            </a:r>
            <a:endParaRPr lang="en-US" sz="1400" dirty="0">
              <a:solidFill>
                <a:schemeClr val="tx1"/>
              </a:solidFill>
            </a:endParaRPr>
          </a:p>
        </p:txBody>
      </p:sp>
      <p:sp>
        <p:nvSpPr>
          <p:cNvPr id="9" name="Rectangle 8"/>
          <p:cNvSpPr/>
          <p:nvPr/>
        </p:nvSpPr>
        <p:spPr bwMode="auto">
          <a:xfrm>
            <a:off x="3427411" y="4189924"/>
            <a:ext cx="5810717" cy="1448876"/>
          </a:xfrm>
          <a:prstGeom prst="rect">
            <a:avLst/>
          </a:prstGeom>
          <a:solidFill>
            <a:schemeClr val="bg1">
              <a:lumMod val="85000"/>
            </a:schemeClr>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45720" tIns="45720" rIns="45720" bIns="45720" numCol="1" rtlCol="0" anchor="ctr" anchorCtr="0" compatLnSpc="1">
            <a:prstTxWarp prst="textNoShape">
              <a:avLst/>
            </a:prstTxWarp>
          </a:bodyPr>
          <a:lstStyle/>
          <a:p>
            <a:pPr marL="234950" indent="-234950" algn="l" eaLnBrk="1" hangingPunct="1">
              <a:spcBef>
                <a:spcPts val="1100"/>
              </a:spcBef>
              <a:buClrTx/>
              <a:buFont typeface="Webdings" pitchFamily="18" charset="2"/>
              <a:buChar char="4"/>
            </a:pPr>
            <a:r>
              <a:rPr lang="en-US" sz="1400" b="1" dirty="0" smtClean="0">
                <a:solidFill>
                  <a:schemeClr val="tx1"/>
                </a:solidFill>
              </a:rPr>
              <a:t>Behavior</a:t>
            </a:r>
            <a:r>
              <a:rPr lang="en-US" sz="1400" dirty="0">
                <a:solidFill>
                  <a:schemeClr val="tx1"/>
                </a:solidFill>
              </a:rPr>
              <a:t>: What are the actions within your control that will help achieve these outcomes during the presentation </a:t>
            </a:r>
            <a:endParaRPr lang="en-US" sz="1400" dirty="0" smtClean="0">
              <a:solidFill>
                <a:schemeClr val="tx1"/>
              </a:solidFill>
            </a:endParaRPr>
          </a:p>
          <a:p>
            <a:pPr marL="234950" indent="-234950" algn="l" eaLnBrk="1" hangingPunct="1">
              <a:spcBef>
                <a:spcPts val="1100"/>
              </a:spcBef>
              <a:buClrTx/>
              <a:buFont typeface="Webdings" pitchFamily="18" charset="2"/>
              <a:buChar char="4"/>
            </a:pPr>
            <a:r>
              <a:rPr lang="en-US" sz="1400" b="1" dirty="0" smtClean="0">
                <a:solidFill>
                  <a:schemeClr val="tx1"/>
                </a:solidFill>
              </a:rPr>
              <a:t>Insights</a:t>
            </a:r>
            <a:r>
              <a:rPr lang="en-US" sz="1400" dirty="0">
                <a:solidFill>
                  <a:schemeClr val="tx1"/>
                </a:solidFill>
              </a:rPr>
              <a:t>: What are key notables from the analyses that will help trigger desired </a:t>
            </a:r>
            <a:r>
              <a:rPr lang="en-US" sz="1400" dirty="0" smtClean="0">
                <a:solidFill>
                  <a:schemeClr val="tx1"/>
                </a:solidFill>
              </a:rPr>
              <a:t>behaviors</a:t>
            </a:r>
            <a:r>
              <a:rPr lang="en-US" sz="1400" dirty="0">
                <a:solidFill>
                  <a:schemeClr val="tx1"/>
                </a:solidFill>
              </a:rPr>
              <a:t>?</a:t>
            </a:r>
          </a:p>
        </p:txBody>
      </p:sp>
      <p:sp>
        <p:nvSpPr>
          <p:cNvPr id="10" name="Rectangle 9"/>
          <p:cNvSpPr/>
          <p:nvPr/>
        </p:nvSpPr>
        <p:spPr>
          <a:xfrm>
            <a:off x="3840" y="-5113"/>
            <a:ext cx="3409526" cy="261610"/>
          </a:xfrm>
          <a:prstGeom prst="rect">
            <a:avLst/>
          </a:prstGeom>
          <a:solidFill>
            <a:schemeClr val="accent6">
              <a:lumMod val="20000"/>
              <a:lumOff val="80000"/>
            </a:schemeClr>
          </a:solidFill>
        </p:spPr>
        <p:txBody>
          <a:bodyPr wrap="square">
            <a:spAutoFit/>
          </a:bodyPr>
          <a:lstStyle/>
          <a:p>
            <a:pPr algn="l"/>
            <a:r>
              <a:rPr lang="en-US" b="1" dirty="0" smtClean="0"/>
              <a:t>Example</a:t>
            </a:r>
            <a:endParaRPr lang="en-US" b="1" dirty="0"/>
          </a:p>
        </p:txBody>
      </p:sp>
      <p:sp>
        <p:nvSpPr>
          <p:cNvPr id="11" name="TextBox 10"/>
          <p:cNvSpPr txBox="1"/>
          <p:nvPr/>
        </p:nvSpPr>
        <p:spPr>
          <a:xfrm>
            <a:off x="7799293" y="-1913"/>
            <a:ext cx="1304365" cy="338554"/>
          </a:xfrm>
          <a:prstGeom prst="rect">
            <a:avLst/>
          </a:prstGeom>
          <a:noFill/>
        </p:spPr>
        <p:txBody>
          <a:bodyPr wrap="square" rtlCol="0">
            <a:spAutoFit/>
          </a:bodyPr>
          <a:lstStyle/>
          <a:p>
            <a:r>
              <a:rPr lang="en-US" sz="1600" b="1" dirty="0" smtClean="0">
                <a:solidFill>
                  <a:srgbClr val="006666"/>
                </a:solidFill>
              </a:rPr>
              <a:t>Illustration</a:t>
            </a:r>
            <a:endParaRPr lang="en-US" sz="1600" b="1" dirty="0">
              <a:solidFill>
                <a:srgbClr val="006666"/>
              </a:solidFill>
            </a:endParaRPr>
          </a:p>
        </p:txBody>
      </p:sp>
    </p:spTree>
    <p:extLst>
      <p:ext uri="{BB962C8B-B14F-4D97-AF65-F5344CB8AC3E}">
        <p14:creationId xmlns:p14="http://schemas.microsoft.com/office/powerpoint/2010/main" val="2780163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for </a:t>
            </a:r>
            <a:r>
              <a:rPr lang="en-US" dirty="0"/>
              <a:t>s</a:t>
            </a:r>
            <a:r>
              <a:rPr lang="en-US" dirty="0" smtClean="0"/>
              <a:t>toryboard phase1</a:t>
            </a:r>
            <a:endParaRPr lang="en-US" dirty="0"/>
          </a:p>
        </p:txBody>
      </p:sp>
      <p:sp>
        <p:nvSpPr>
          <p:cNvPr id="4" name="Content Placeholder 3"/>
          <p:cNvSpPr>
            <a:spLocks noGrp="1"/>
          </p:cNvSpPr>
          <p:nvPr>
            <p:ph idx="1"/>
          </p:nvPr>
        </p:nvSpPr>
        <p:spPr>
          <a:xfrm>
            <a:off x="801686" y="1696792"/>
            <a:ext cx="8382000" cy="4191000"/>
          </a:xfrm>
        </p:spPr>
        <p:txBody>
          <a:bodyPr/>
          <a:lstStyle/>
          <a:p>
            <a:r>
              <a:rPr lang="en-US" sz="1400" dirty="0" smtClean="0"/>
              <a:t>Empathy Map (Should contain the essence of what is provided in the question)</a:t>
            </a:r>
          </a:p>
          <a:p>
            <a:r>
              <a:rPr lang="en-US" sz="1400" dirty="0" smtClean="0"/>
              <a:t>Meeting OBI (Should clearly state the expected outcomes and behavior in the meeting)</a:t>
            </a:r>
          </a:p>
          <a:p>
            <a:r>
              <a:rPr lang="en-US" sz="1400" dirty="0" err="1" smtClean="0"/>
              <a:t>muPDNA</a:t>
            </a:r>
            <a:r>
              <a:rPr lang="en-US" sz="1400" dirty="0" smtClean="0"/>
              <a:t> - SGQ needs to be read and modified if needed (Use the latest template as per AOPS website)</a:t>
            </a:r>
          </a:p>
          <a:p>
            <a:r>
              <a:rPr lang="en-US" sz="1400" dirty="0" smtClean="0"/>
              <a:t>Storyboard </a:t>
            </a:r>
          </a:p>
          <a:p>
            <a:pPr lvl="1"/>
            <a:r>
              <a:rPr lang="en-US" sz="1200" dirty="0" smtClean="0"/>
              <a:t>Read all the </a:t>
            </a:r>
            <a:r>
              <a:rPr lang="en-US" sz="1200" dirty="0" err="1" smtClean="0"/>
              <a:t>muSearch</a:t>
            </a:r>
            <a:r>
              <a:rPr lang="en-US" sz="1200" dirty="0" smtClean="0"/>
              <a:t> links to understand the key terminologies and context of the problem (Do a research if </a:t>
            </a:r>
            <a:r>
              <a:rPr lang="en-US" sz="1200" dirty="0" err="1" smtClean="0"/>
              <a:t>muSearch</a:t>
            </a:r>
            <a:r>
              <a:rPr lang="en-US" sz="1200" dirty="0" smtClean="0"/>
              <a:t> is not provided)</a:t>
            </a:r>
          </a:p>
          <a:p>
            <a:pPr lvl="1"/>
            <a:r>
              <a:rPr lang="en-US" sz="1200" dirty="0" smtClean="0"/>
              <a:t>Perform EDA on the selected hypothesis and identify all relevant metrics which would help to solve the problem</a:t>
            </a:r>
          </a:p>
          <a:p>
            <a:pPr lvl="1"/>
            <a:r>
              <a:rPr lang="en-US" sz="1200" dirty="0" smtClean="0"/>
              <a:t>Provide a solution to the problem for which client has approached Mu Sigma (Model/Dashboard/Report)</a:t>
            </a:r>
          </a:p>
          <a:p>
            <a:pPr lvl="1"/>
            <a:r>
              <a:rPr lang="en-US" sz="1200" dirty="0" smtClean="0"/>
              <a:t>Create relevant visuals/charts for EDA performed and the solutions provided</a:t>
            </a:r>
          </a:p>
          <a:p>
            <a:pPr lvl="1"/>
            <a:r>
              <a:rPr lang="en-US" sz="1200" dirty="0" smtClean="0"/>
              <a:t>Provide recommendations based on your results or future steps</a:t>
            </a:r>
          </a:p>
          <a:p>
            <a:pPr marL="236537" lvl="1" indent="0">
              <a:buNone/>
            </a:pPr>
            <a:endParaRPr lang="en-US" sz="1200" dirty="0" smtClean="0"/>
          </a:p>
          <a:p>
            <a:pPr marL="236537" lvl="1" indent="0">
              <a:buNone/>
            </a:pPr>
            <a:r>
              <a:rPr lang="en-US" sz="1200" b="1" dirty="0" smtClean="0"/>
              <a:t>Note: </a:t>
            </a:r>
            <a:endParaRPr lang="en-US" sz="1200" b="1" dirty="0"/>
          </a:p>
          <a:p>
            <a:pPr marL="977900" lvl="3" indent="-342900">
              <a:buFont typeface="Webdings" panose="05030102010509060703" pitchFamily="18" charset="2"/>
              <a:buChar char="4"/>
            </a:pPr>
            <a:r>
              <a:rPr lang="en-US" sz="1100" dirty="0" smtClean="0"/>
              <a:t>Story should follow horizontal and vertical logic as described earlier</a:t>
            </a:r>
          </a:p>
          <a:p>
            <a:pPr marL="977900" lvl="3" indent="-342900">
              <a:buFont typeface="Webdings" panose="05030102010509060703" pitchFamily="18" charset="2"/>
              <a:buChar char="4"/>
            </a:pPr>
            <a:r>
              <a:rPr lang="en-US" sz="1100" dirty="0" smtClean="0"/>
              <a:t>Empathy map, meeting OBI, </a:t>
            </a:r>
            <a:r>
              <a:rPr lang="en-US" sz="1100" dirty="0" err="1" smtClean="0"/>
              <a:t>muPDNA</a:t>
            </a:r>
            <a:r>
              <a:rPr lang="en-US" sz="1100" dirty="0" smtClean="0"/>
              <a:t> should be present in the deck whereas story </a:t>
            </a:r>
            <a:r>
              <a:rPr lang="en-US" sz="1100" dirty="0" smtClean="0"/>
              <a:t>should </a:t>
            </a:r>
            <a:r>
              <a:rPr lang="en-US" sz="1100" dirty="0" smtClean="0"/>
              <a:t>be represented in handwritten format (embedded in the deck</a:t>
            </a:r>
            <a:r>
              <a:rPr lang="en-US" sz="1100" dirty="0" smtClean="0"/>
              <a:t>) only.  </a:t>
            </a:r>
            <a:endParaRPr lang="en-US" sz="1100" dirty="0" smtClean="0"/>
          </a:p>
          <a:p>
            <a:pPr marL="236537" lvl="1" indent="0">
              <a:buNone/>
            </a:pPr>
            <a:endParaRPr lang="en-US" dirty="0" smtClean="0"/>
          </a:p>
          <a:p>
            <a:pPr marL="0" indent="0">
              <a:buNone/>
            </a:pPr>
            <a:endParaRPr lang="en-US" dirty="0" smtClean="0"/>
          </a:p>
        </p:txBody>
      </p:sp>
      <p:sp>
        <p:nvSpPr>
          <p:cNvPr id="3" name="Rounded Rectangle 2"/>
          <p:cNvSpPr/>
          <p:nvPr/>
        </p:nvSpPr>
        <p:spPr bwMode="auto">
          <a:xfrm>
            <a:off x="531812" y="1371601"/>
            <a:ext cx="8715376" cy="4648200"/>
          </a:xfrm>
          <a:prstGeom prst="roundRect">
            <a:avLst/>
          </a:prstGeom>
          <a:noFill/>
          <a:ln>
            <a:solidFill>
              <a:schemeClr val="tx1"/>
            </a:solid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err="1" smtClean="0">
              <a:solidFill>
                <a:schemeClr val="tx1"/>
              </a:solidFill>
              <a:latin typeface="+mn-lt"/>
              <a:ea typeface="+mn-ea"/>
              <a:cs typeface="+mn-cs"/>
            </a:endParaRPr>
          </a:p>
        </p:txBody>
      </p:sp>
    </p:spTree>
    <p:extLst>
      <p:ext uri="{BB962C8B-B14F-4D97-AF65-F5344CB8AC3E}">
        <p14:creationId xmlns:p14="http://schemas.microsoft.com/office/powerpoint/2010/main" val="2644239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Flow of Storyboarding Phase </a:t>
            </a:r>
            <a:r>
              <a:rPr lang="en-US" dirty="0"/>
              <a:t>2</a:t>
            </a:r>
          </a:p>
        </p:txBody>
      </p:sp>
      <p:graphicFrame>
        <p:nvGraphicFramePr>
          <p:cNvPr id="7" name="Diagram 6"/>
          <p:cNvGraphicFramePr/>
          <p:nvPr>
            <p:extLst>
              <p:ext uri="{D42A27DB-BD31-4B8C-83A1-F6EECF244321}">
                <p14:modId xmlns:p14="http://schemas.microsoft.com/office/powerpoint/2010/main" val="1823209258"/>
              </p:ext>
            </p:extLst>
          </p:nvPr>
        </p:nvGraphicFramePr>
        <p:xfrm>
          <a:off x="912812" y="1600200"/>
          <a:ext cx="7543799" cy="4401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989012" y="2386058"/>
            <a:ext cx="1752600" cy="880241"/>
          </a:xfrm>
          <a:prstGeom prst="rect">
            <a:avLst/>
          </a:prstGeom>
          <a:noFill/>
        </p:spPr>
        <p:txBody>
          <a:bodyPr wrap="square" rtlCol="0">
            <a:spAutoFit/>
          </a:bodyPr>
          <a:lstStyle/>
          <a:p>
            <a:endParaRPr lang="en-US" sz="1600" b="1" dirty="0" smtClean="0">
              <a:solidFill>
                <a:schemeClr val="bg1"/>
              </a:solidFill>
            </a:endParaRPr>
          </a:p>
          <a:p>
            <a:r>
              <a:rPr lang="en-US" sz="1600" b="1" dirty="0" smtClean="0">
                <a:solidFill>
                  <a:schemeClr val="bg1"/>
                </a:solidFill>
              </a:rPr>
              <a:t>Problem </a:t>
            </a:r>
            <a:r>
              <a:rPr lang="en-US" sz="1600" b="1" dirty="0">
                <a:solidFill>
                  <a:schemeClr val="bg1"/>
                </a:solidFill>
              </a:rPr>
              <a:t>Design </a:t>
            </a:r>
          </a:p>
          <a:p>
            <a:endParaRPr lang="en-US" sz="1600" b="1" dirty="0">
              <a:solidFill>
                <a:schemeClr val="bg1"/>
              </a:solidFill>
            </a:endParaRPr>
          </a:p>
        </p:txBody>
      </p:sp>
      <p:sp>
        <p:nvSpPr>
          <p:cNvPr id="10" name="TextBox 9"/>
          <p:cNvSpPr txBox="1"/>
          <p:nvPr/>
        </p:nvSpPr>
        <p:spPr>
          <a:xfrm>
            <a:off x="6551612" y="4368022"/>
            <a:ext cx="1752600" cy="880241"/>
          </a:xfrm>
          <a:prstGeom prst="rect">
            <a:avLst/>
          </a:prstGeom>
          <a:noFill/>
        </p:spPr>
        <p:txBody>
          <a:bodyPr wrap="square" rtlCol="0">
            <a:spAutoFit/>
          </a:bodyPr>
          <a:lstStyle/>
          <a:p>
            <a:endParaRPr lang="en-US" sz="1600" b="1" dirty="0" smtClean="0">
              <a:solidFill>
                <a:schemeClr val="bg1"/>
              </a:solidFill>
            </a:endParaRPr>
          </a:p>
          <a:p>
            <a:r>
              <a:rPr lang="en-US" sz="1600" b="1" dirty="0" smtClean="0">
                <a:solidFill>
                  <a:schemeClr val="bg1"/>
                </a:solidFill>
              </a:rPr>
              <a:t>EDA </a:t>
            </a:r>
            <a:r>
              <a:rPr lang="en-US" sz="1600" b="1" dirty="0">
                <a:solidFill>
                  <a:schemeClr val="bg1"/>
                </a:solidFill>
              </a:rPr>
              <a:t>and results</a:t>
            </a:r>
          </a:p>
          <a:p>
            <a:endParaRPr lang="en-US" sz="1600" b="1" dirty="0">
              <a:solidFill>
                <a:schemeClr val="bg1"/>
              </a:solidFill>
            </a:endParaRPr>
          </a:p>
        </p:txBody>
      </p:sp>
      <p:sp>
        <p:nvSpPr>
          <p:cNvPr id="12" name="TextBox 11"/>
          <p:cNvSpPr txBox="1"/>
          <p:nvPr/>
        </p:nvSpPr>
        <p:spPr>
          <a:xfrm>
            <a:off x="3656012" y="4343400"/>
            <a:ext cx="2057398" cy="1126462"/>
          </a:xfrm>
          <a:prstGeom prst="rect">
            <a:avLst/>
          </a:prstGeom>
          <a:noFill/>
        </p:spPr>
        <p:txBody>
          <a:bodyPr wrap="square" rtlCol="0">
            <a:spAutoFit/>
          </a:bodyPr>
          <a:lstStyle/>
          <a:p>
            <a:endParaRPr lang="en-US" sz="1600" b="1" dirty="0" smtClean="0">
              <a:solidFill>
                <a:schemeClr val="bg1"/>
              </a:solidFill>
            </a:endParaRPr>
          </a:p>
          <a:p>
            <a:r>
              <a:rPr lang="en-US" sz="1600" b="1" dirty="0" smtClean="0">
                <a:solidFill>
                  <a:schemeClr val="bg1"/>
                </a:solidFill>
              </a:rPr>
              <a:t>Recommendations/Next</a:t>
            </a:r>
            <a:r>
              <a:rPr lang="en-US" sz="1600" dirty="0" smtClean="0">
                <a:solidFill>
                  <a:schemeClr val="bg2">
                    <a:lumMod val="50000"/>
                  </a:schemeClr>
                </a:solidFill>
              </a:rPr>
              <a:t> </a:t>
            </a:r>
            <a:r>
              <a:rPr lang="en-US" sz="1600" b="1" dirty="0">
                <a:solidFill>
                  <a:schemeClr val="bg1"/>
                </a:solidFill>
              </a:rPr>
              <a:t>Steps</a:t>
            </a:r>
          </a:p>
          <a:p>
            <a:endParaRPr lang="en-US" sz="1600" b="1" dirty="0">
              <a:solidFill>
                <a:schemeClr val="bg1"/>
              </a:solidFill>
            </a:endParaRPr>
          </a:p>
        </p:txBody>
      </p:sp>
      <p:sp>
        <p:nvSpPr>
          <p:cNvPr id="13" name="TextBox 12"/>
          <p:cNvSpPr txBox="1"/>
          <p:nvPr/>
        </p:nvSpPr>
        <p:spPr>
          <a:xfrm>
            <a:off x="889759" y="4368022"/>
            <a:ext cx="2057398" cy="880241"/>
          </a:xfrm>
          <a:prstGeom prst="rect">
            <a:avLst/>
          </a:prstGeom>
          <a:noFill/>
        </p:spPr>
        <p:txBody>
          <a:bodyPr wrap="square" rtlCol="0">
            <a:spAutoFit/>
          </a:bodyPr>
          <a:lstStyle/>
          <a:p>
            <a:endParaRPr lang="en-US" sz="1600" b="1" dirty="0" smtClean="0">
              <a:solidFill>
                <a:schemeClr val="bg1"/>
              </a:solidFill>
            </a:endParaRPr>
          </a:p>
          <a:p>
            <a:r>
              <a:rPr lang="en-US" sz="1600" b="1" dirty="0" smtClean="0">
                <a:solidFill>
                  <a:schemeClr val="bg1"/>
                </a:solidFill>
              </a:rPr>
              <a:t>Appendix</a:t>
            </a:r>
            <a:endParaRPr lang="en-US" sz="1600" b="1" dirty="0">
              <a:solidFill>
                <a:schemeClr val="bg1"/>
              </a:solidFill>
            </a:endParaRPr>
          </a:p>
          <a:p>
            <a:endParaRPr lang="en-US" sz="1600" b="1" dirty="0">
              <a:solidFill>
                <a:schemeClr val="bg1"/>
              </a:solidFill>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1374424739"/>
              </p:ext>
            </p:extLst>
          </p:nvPr>
        </p:nvGraphicFramePr>
        <p:xfrm>
          <a:off x="8041365" y="5469862"/>
          <a:ext cx="1803023" cy="1235738"/>
        </p:xfrm>
        <a:graphic>
          <a:graphicData uri="http://schemas.openxmlformats.org/presentationml/2006/ole">
            <mc:AlternateContent xmlns:mc="http://schemas.openxmlformats.org/markup-compatibility/2006">
              <mc:Choice xmlns:v="urn:schemas-microsoft-com:vml" Requires="v">
                <p:oleObj spid="_x0000_s1147915" name="Presentation" showAsIcon="1" r:id="rId8" imgW="914400" imgH="771480" progId="PowerPoint.Show.12">
                  <p:embed/>
                </p:oleObj>
              </mc:Choice>
              <mc:Fallback>
                <p:oleObj name="Presentation" showAsIcon="1" r:id="rId8" imgW="914400" imgH="771480" progId="PowerPoint.Show.12">
                  <p:embed/>
                  <p:pic>
                    <p:nvPicPr>
                      <p:cNvPr id="0" name=""/>
                      <p:cNvPicPr/>
                      <p:nvPr/>
                    </p:nvPicPr>
                    <p:blipFill>
                      <a:blip r:embed="rId9"/>
                      <a:stretch>
                        <a:fillRect/>
                      </a:stretch>
                    </p:blipFill>
                    <p:spPr>
                      <a:xfrm>
                        <a:off x="8041365" y="5469862"/>
                        <a:ext cx="1803023" cy="1235738"/>
                      </a:xfrm>
                      <a:prstGeom prst="rect">
                        <a:avLst/>
                      </a:prstGeom>
                    </p:spPr>
                  </p:pic>
                </p:oleObj>
              </mc:Fallback>
            </mc:AlternateContent>
          </a:graphicData>
        </a:graphic>
      </p:graphicFrame>
    </p:spTree>
    <p:extLst>
      <p:ext uri="{BB962C8B-B14F-4D97-AF65-F5344CB8AC3E}">
        <p14:creationId xmlns:p14="http://schemas.microsoft.com/office/powerpoint/2010/main" val="424769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Storyboard phase-2- Important Points </a:t>
            </a:r>
          </a:p>
        </p:txBody>
      </p:sp>
      <p:sp>
        <p:nvSpPr>
          <p:cNvPr id="3" name="Content Placeholder 2"/>
          <p:cNvSpPr>
            <a:spLocks noGrp="1"/>
          </p:cNvSpPr>
          <p:nvPr>
            <p:ph idx="1"/>
          </p:nvPr>
        </p:nvSpPr>
        <p:spPr/>
        <p:txBody>
          <a:bodyPr/>
          <a:lstStyle/>
          <a:p>
            <a:r>
              <a:rPr lang="en-US" dirty="0"/>
              <a:t>Mu sigma color codes followed for the </a:t>
            </a:r>
            <a:r>
              <a:rPr lang="en-US" dirty="0" smtClean="0"/>
              <a:t>images/icons/</a:t>
            </a:r>
            <a:r>
              <a:rPr lang="en-US" dirty="0" err="1" smtClean="0"/>
              <a:t>cliparts</a:t>
            </a:r>
            <a:r>
              <a:rPr lang="en-US" dirty="0" smtClean="0"/>
              <a:t>/graphs, </a:t>
            </a:r>
            <a:r>
              <a:rPr lang="en-US" dirty="0"/>
              <a:t>if used, as well preferably	</a:t>
            </a:r>
          </a:p>
          <a:p>
            <a:r>
              <a:rPr lang="en-US" dirty="0"/>
              <a:t>Text-boxes are NOT inserted on top of shapes for writing content	</a:t>
            </a:r>
          </a:p>
          <a:p>
            <a:r>
              <a:rPr lang="en-US" dirty="0"/>
              <a:t>Agenda slide present only once preferably with appropriate Slide headers present throughout? No Chevrons. 	</a:t>
            </a:r>
          </a:p>
          <a:p>
            <a:r>
              <a:rPr lang="en-US" dirty="0"/>
              <a:t>Mu Sigma Logo? With proper alignment and consistency?	</a:t>
            </a:r>
          </a:p>
          <a:p>
            <a:r>
              <a:rPr lang="en-US" dirty="0"/>
              <a:t>Font size is maintained. Preferably 14/12 point	</a:t>
            </a:r>
          </a:p>
          <a:p>
            <a:r>
              <a:rPr lang="en-US" dirty="0"/>
              <a:t>Font style - Preferably Arial. Calibri/Segoe UI is acceptable but should be consistent </a:t>
            </a:r>
            <a:r>
              <a:rPr lang="en-US" dirty="0" smtClean="0"/>
              <a:t>throughout</a:t>
            </a:r>
          </a:p>
          <a:p>
            <a:r>
              <a:rPr lang="en-US" dirty="0"/>
              <a:t>N</a:t>
            </a:r>
            <a:r>
              <a:rPr lang="en-US" dirty="0" smtClean="0"/>
              <a:t>o shadows to be used anywhere in the deck</a:t>
            </a:r>
          </a:p>
          <a:p>
            <a:r>
              <a:rPr lang="en-US" dirty="0" smtClean="0"/>
              <a:t>All the talking headers should be aligned </a:t>
            </a:r>
          </a:p>
          <a:p>
            <a:r>
              <a:rPr lang="en-US" sz="1200" b="1" dirty="0" smtClean="0">
                <a:solidFill>
                  <a:srgbClr val="FF0000"/>
                </a:solidFill>
              </a:rPr>
              <a:t>REFER TO CHECKLIST DOCUMENT SHARED WITH COURSE CONTENT </a:t>
            </a:r>
            <a:r>
              <a:rPr lang="en-US" dirty="0" smtClean="0">
                <a:solidFill>
                  <a:srgbClr val="FF0000"/>
                </a:solidFill>
              </a:rPr>
              <a:t>  </a:t>
            </a:r>
            <a:r>
              <a:rPr lang="en-US" dirty="0">
                <a:solidFill>
                  <a:srgbClr val="FF0000"/>
                </a:solidFill>
              </a:rPr>
              <a:t>	</a:t>
            </a:r>
          </a:p>
          <a:p>
            <a:endParaRPr lang="en-US" dirty="0"/>
          </a:p>
        </p:txBody>
      </p:sp>
      <p:graphicFrame>
        <p:nvGraphicFramePr>
          <p:cNvPr id="4" name="Content Placeholder 5"/>
          <p:cNvGraphicFramePr>
            <a:graphicFrameLocks noChangeAspect="1"/>
          </p:cNvGraphicFramePr>
          <p:nvPr>
            <p:extLst>
              <p:ext uri="{D42A27DB-BD31-4B8C-83A1-F6EECF244321}">
                <p14:modId xmlns:p14="http://schemas.microsoft.com/office/powerpoint/2010/main" val="3308895329"/>
              </p:ext>
            </p:extLst>
          </p:nvPr>
        </p:nvGraphicFramePr>
        <p:xfrm>
          <a:off x="8001939" y="5314950"/>
          <a:ext cx="1597673" cy="1348037"/>
        </p:xfrm>
        <a:graphic>
          <a:graphicData uri="http://schemas.openxmlformats.org/presentationml/2006/ole">
            <mc:AlternateContent xmlns:mc="http://schemas.openxmlformats.org/markup-compatibility/2006">
              <mc:Choice xmlns:v="urn:schemas-microsoft-com:vml" Requires="v">
                <p:oleObj spid="_x0000_s1148937" name="Worksheet" showAsIcon="1" r:id="rId3" imgW="914400" imgH="771480" progId="Excel.Sheet.12">
                  <p:embed/>
                </p:oleObj>
              </mc:Choice>
              <mc:Fallback>
                <p:oleObj name="Worksheet" showAsIcon="1" r:id="rId3" imgW="914400" imgH="771480" progId="Excel.Sheet.12">
                  <p:embed/>
                  <p:pic>
                    <p:nvPicPr>
                      <p:cNvPr id="0" name=""/>
                      <p:cNvPicPr/>
                      <p:nvPr/>
                    </p:nvPicPr>
                    <p:blipFill>
                      <a:blip r:embed="rId4"/>
                      <a:stretch>
                        <a:fillRect/>
                      </a:stretch>
                    </p:blipFill>
                    <p:spPr>
                      <a:xfrm>
                        <a:off x="8001939" y="5314950"/>
                        <a:ext cx="1597673" cy="1348037"/>
                      </a:xfrm>
                      <a:prstGeom prst="rect">
                        <a:avLst/>
                      </a:prstGeom>
                    </p:spPr>
                  </p:pic>
                </p:oleObj>
              </mc:Fallback>
            </mc:AlternateContent>
          </a:graphicData>
        </a:graphic>
      </p:graphicFrame>
      <p:sp>
        <p:nvSpPr>
          <p:cNvPr id="5" name="Right Arrow 4"/>
          <p:cNvSpPr/>
          <p:nvPr/>
        </p:nvSpPr>
        <p:spPr bwMode="auto">
          <a:xfrm>
            <a:off x="6780212" y="5572125"/>
            <a:ext cx="1143000" cy="523875"/>
          </a:xfrm>
          <a:prstGeom prst="rightArrow">
            <a:avLst/>
          </a:prstGeom>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err="1" smtClean="0">
              <a:solidFill>
                <a:schemeClr val="tx1"/>
              </a:solidFill>
              <a:latin typeface="+mn-lt"/>
              <a:ea typeface="+mn-ea"/>
              <a:cs typeface="+mn-cs"/>
            </a:endParaRPr>
          </a:p>
        </p:txBody>
      </p:sp>
    </p:spTree>
    <p:extLst>
      <p:ext uri="{BB962C8B-B14F-4D97-AF65-F5344CB8AC3E}">
        <p14:creationId xmlns:p14="http://schemas.microsoft.com/office/powerpoint/2010/main" val="3119305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959663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132012" y="2590800"/>
            <a:ext cx="6705600" cy="2971800"/>
          </a:xfrm>
        </p:spPr>
        <p:txBody>
          <a:bodyPr/>
          <a:lstStyle/>
          <a:p>
            <a:r>
              <a:rPr lang="en-US" dirty="0" smtClean="0"/>
              <a:t>Why Storyboarding </a:t>
            </a:r>
          </a:p>
          <a:p>
            <a:r>
              <a:rPr lang="en-US" dirty="0" smtClean="0"/>
              <a:t>Phase 1: </a:t>
            </a:r>
          </a:p>
          <a:p>
            <a:pPr indent="-220663"/>
            <a:r>
              <a:rPr lang="en-US" dirty="0" smtClean="0"/>
              <a:t>Phase 2:</a:t>
            </a:r>
          </a:p>
          <a:p>
            <a:pPr lvl="1" indent="-220663"/>
            <a:endParaRPr lang="en-US" dirty="0" smtClean="0"/>
          </a:p>
          <a:p>
            <a:pPr marL="231775" lvl="1" indent="0">
              <a:buNone/>
            </a:pPr>
            <a:endParaRPr lang="en-US" dirty="0" smtClean="0"/>
          </a:p>
        </p:txBody>
      </p:sp>
      <p:sp>
        <p:nvSpPr>
          <p:cNvPr id="3" name="Title 2"/>
          <p:cNvSpPr>
            <a:spLocks noGrp="1"/>
          </p:cNvSpPr>
          <p:nvPr>
            <p:ph type="ctrTitle"/>
          </p:nvPr>
        </p:nvSpPr>
        <p:spPr>
          <a:xfrm>
            <a:off x="1598612" y="1295400"/>
            <a:ext cx="6705600" cy="1143000"/>
          </a:xfrm>
        </p:spPr>
        <p:txBody>
          <a:bodyPr/>
          <a:lstStyle/>
          <a:p>
            <a:r>
              <a:rPr lang="en-US" dirty="0" smtClean="0"/>
              <a:t>Agenda</a:t>
            </a:r>
            <a:endParaRPr lang="en-US" dirty="0"/>
          </a:p>
        </p:txBody>
      </p:sp>
    </p:spTree>
    <p:extLst>
      <p:ext uri="{BB962C8B-B14F-4D97-AF65-F5344CB8AC3E}">
        <p14:creationId xmlns:p14="http://schemas.microsoft.com/office/powerpoint/2010/main" val="277990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Storyboarding</a:t>
            </a:r>
            <a:r>
              <a:rPr lang="en-US" dirty="0" smtClean="0"/>
              <a:t> is a </a:t>
            </a:r>
            <a:r>
              <a:rPr lang="en-US" dirty="0">
                <a:solidFill>
                  <a:srgbClr val="000000"/>
                </a:solidFill>
              </a:rPr>
              <a:t>visual aid </a:t>
            </a:r>
            <a:r>
              <a:rPr lang="en-US" dirty="0" smtClean="0"/>
              <a:t>that makes </a:t>
            </a:r>
            <a:r>
              <a:rPr lang="en-US" dirty="0"/>
              <a:t>it </a:t>
            </a:r>
            <a:r>
              <a:rPr lang="en-US" dirty="0" smtClean="0"/>
              <a:t>easier </a:t>
            </a:r>
            <a:r>
              <a:rPr lang="en-US" dirty="0"/>
              <a:t>for you to share and explain </a:t>
            </a:r>
            <a:r>
              <a:rPr lang="en-US" dirty="0" smtClean="0"/>
              <a:t>your vision with others</a:t>
            </a:r>
            <a:endParaRPr lang="en-US" dirty="0"/>
          </a:p>
        </p:txBody>
      </p:sp>
      <p:sp>
        <p:nvSpPr>
          <p:cNvPr id="3" name="Content Placeholder 2"/>
          <p:cNvSpPr>
            <a:spLocks noGrp="1"/>
          </p:cNvSpPr>
          <p:nvPr>
            <p:ph idx="1"/>
          </p:nvPr>
        </p:nvSpPr>
        <p:spPr>
          <a:xfrm>
            <a:off x="1970315" y="1544411"/>
            <a:ext cx="7438798" cy="806762"/>
          </a:xfrm>
          <a:solidFill>
            <a:schemeClr val="accent3">
              <a:alpha val="50196"/>
            </a:schemeClr>
          </a:solidFill>
          <a:ln/>
          <a:effectLst/>
        </p:spPr>
        <p:style>
          <a:lnRef idx="1">
            <a:schemeClr val="accent3"/>
          </a:lnRef>
          <a:fillRef idx="2">
            <a:schemeClr val="accent3"/>
          </a:fillRef>
          <a:effectRef idx="1">
            <a:schemeClr val="accent3"/>
          </a:effectRef>
          <a:fontRef idx="minor">
            <a:schemeClr val="dk1"/>
          </a:fontRef>
        </p:style>
        <p:txBody>
          <a:bodyPr lIns="91440" tIns="91440" rIns="91440" bIns="91440"/>
          <a:lstStyle/>
          <a:p>
            <a:pPr marL="0" indent="0">
              <a:spcBef>
                <a:spcPts val="1800"/>
              </a:spcBef>
              <a:buNone/>
            </a:pPr>
            <a:r>
              <a:rPr lang="en-US" sz="1400" dirty="0" smtClean="0"/>
              <a:t>The </a:t>
            </a:r>
            <a:r>
              <a:rPr lang="en-US" sz="1400" dirty="0"/>
              <a:t>storyboarding process, in the form it is known today, was developed at Walt Disney Productions during the early 1930s, after several years of similar processes being in use at Walt Disney and other animation </a:t>
            </a:r>
            <a:r>
              <a:rPr lang="en-US" sz="1400" dirty="0" smtClean="0"/>
              <a:t>studios</a:t>
            </a:r>
          </a:p>
        </p:txBody>
      </p:sp>
      <p:sp>
        <p:nvSpPr>
          <p:cNvPr id="8" name="Content Placeholder 2"/>
          <p:cNvSpPr txBox="1">
            <a:spLocks/>
          </p:cNvSpPr>
          <p:nvPr/>
        </p:nvSpPr>
        <p:spPr bwMode="auto">
          <a:xfrm>
            <a:off x="1970314" y="4113437"/>
            <a:ext cx="7438797" cy="2091421"/>
          </a:xfrm>
          <a:prstGeom prst="rect">
            <a:avLst/>
          </a:prstGeom>
          <a:solidFill>
            <a:schemeClr val="accent3">
              <a:alpha val="50196"/>
            </a:schemeClr>
          </a:solidFill>
          <a:ln w="9525" cap="flat" cmpd="sng" algn="ctr">
            <a:solidFill>
              <a:schemeClr val="accent3"/>
            </a:solidFill>
            <a:prstDash val="solid"/>
            <a:miter lim="800000"/>
            <a:headEnd/>
            <a:tailEnd/>
          </a:ln>
          <a:effectLst/>
        </p:spPr>
        <p:style>
          <a:lnRef idx="1">
            <a:schemeClr val="accent3"/>
          </a:lnRef>
          <a:fillRef idx="2">
            <a:schemeClr val="accent3"/>
          </a:fillRef>
          <a:effectRef idx="1">
            <a:schemeClr val="accent3"/>
          </a:effectRef>
          <a:fontRef idx="minor">
            <a:schemeClr val="dk1"/>
          </a:fontRef>
        </p:style>
        <p:txBody>
          <a:bodyPr vert="horz" wrap="square" lIns="91440" tIns="91440" rIns="91440" bIns="91440" numCol="1" anchor="ctr" anchorCtr="0" compatLnSpc="1">
            <a:prstTxWarp prst="textNoShape">
              <a:avLst/>
            </a:prstTxWarp>
          </a:bodyPr>
          <a:lstStyle>
            <a:lvl1pPr marL="234950" indent="-234950" algn="l" rtl="0" eaLnBrk="1" fontAlgn="base" hangingPunct="1">
              <a:spcBef>
                <a:spcPct val="100000"/>
              </a:spcBef>
              <a:spcAft>
                <a:spcPct val="0"/>
              </a:spcAft>
              <a:buClr>
                <a:srgbClr val="003399"/>
              </a:buClr>
              <a:buFont typeface="Webdings" pitchFamily="18" charset="2"/>
              <a:buChar char="4"/>
              <a:defRPr sz="1600" b="0">
                <a:solidFill>
                  <a:schemeClr val="dk1"/>
                </a:solidFill>
                <a:latin typeface="+mn-lt"/>
                <a:ea typeface="+mn-ea"/>
                <a:cs typeface="+mn-cs"/>
              </a:defRPr>
            </a:lvl1pPr>
            <a:lvl2pPr marL="457200" indent="-220663" algn="l" rtl="0" eaLnBrk="1" fontAlgn="base" hangingPunct="1">
              <a:lnSpc>
                <a:spcPct val="90000"/>
              </a:lnSpc>
              <a:spcBef>
                <a:spcPct val="40000"/>
              </a:spcBef>
              <a:spcAft>
                <a:spcPct val="0"/>
              </a:spcAft>
              <a:buClr>
                <a:srgbClr val="003399"/>
              </a:buClr>
              <a:buFont typeface="Arial" pitchFamily="34" charset="0"/>
              <a:buChar char="–"/>
              <a:defRPr sz="1400">
                <a:solidFill>
                  <a:schemeClr val="dk1"/>
                </a:solidFill>
                <a:latin typeface="+mn-lt"/>
                <a:ea typeface="+mn-ea"/>
                <a:cs typeface="+mn-cs"/>
              </a:defRPr>
            </a:lvl2pPr>
            <a:lvl3pPr marL="623888" indent="-160338" algn="l" rtl="0" eaLnBrk="1" fontAlgn="base" hangingPunct="1">
              <a:lnSpc>
                <a:spcPct val="90000"/>
              </a:lnSpc>
              <a:spcBef>
                <a:spcPct val="40000"/>
              </a:spcBef>
              <a:spcAft>
                <a:spcPct val="0"/>
              </a:spcAft>
              <a:buClr>
                <a:srgbClr val="003399"/>
              </a:buClr>
              <a:buFont typeface="Arial" pitchFamily="34" charset="0"/>
              <a:buChar char="»"/>
              <a:defRPr sz="1300" baseline="0">
                <a:solidFill>
                  <a:schemeClr val="dk1"/>
                </a:solidFill>
                <a:latin typeface="+mn-lt"/>
                <a:ea typeface="+mn-ea"/>
                <a:cs typeface="+mn-cs"/>
              </a:defRPr>
            </a:lvl3pPr>
            <a:lvl4pPr marL="855663" indent="-173038" algn="l" rtl="0" eaLnBrk="1" fontAlgn="base" hangingPunct="1">
              <a:lnSpc>
                <a:spcPct val="90000"/>
              </a:lnSpc>
              <a:spcBef>
                <a:spcPct val="40000"/>
              </a:spcBef>
              <a:spcAft>
                <a:spcPct val="0"/>
              </a:spcAft>
              <a:buClr>
                <a:srgbClr val="003399"/>
              </a:buClr>
              <a:buFont typeface="Arial" pitchFamily="34" charset="0"/>
              <a:buChar char="•"/>
              <a:defRPr sz="1200">
                <a:solidFill>
                  <a:schemeClr val="dk1"/>
                </a:solidFill>
                <a:latin typeface="+mn-lt"/>
                <a:ea typeface="+mn-ea"/>
                <a:cs typeface="+mn-cs"/>
              </a:defRPr>
            </a:lvl4pPr>
            <a:lvl5pPr marL="1030288" indent="-115888" algn="l" rtl="0" eaLnBrk="1" fontAlgn="base" hangingPunct="1">
              <a:lnSpc>
                <a:spcPct val="90000"/>
              </a:lnSpc>
              <a:spcBef>
                <a:spcPct val="0"/>
              </a:spcBef>
              <a:spcAft>
                <a:spcPct val="40000"/>
              </a:spcAft>
              <a:buClr>
                <a:schemeClr val="tx1"/>
              </a:buClr>
              <a:buSzPct val="40000"/>
              <a:buFont typeface="Arial" pitchFamily="34" charset="0"/>
              <a:buChar char="»"/>
              <a:defRPr sz="1200" baseline="0">
                <a:solidFill>
                  <a:schemeClr val="dk1"/>
                </a:solidFill>
                <a:latin typeface="+mn-lt"/>
                <a:ea typeface="+mn-ea"/>
                <a:cs typeface="+mn-cs"/>
              </a:defRPr>
            </a:lvl5pPr>
            <a:lvl6pPr marL="2974975" algn="l" rtl="0" eaLnBrk="1" fontAlgn="base" hangingPunct="1">
              <a:lnSpc>
                <a:spcPct val="90000"/>
              </a:lnSpc>
              <a:spcBef>
                <a:spcPct val="0"/>
              </a:spcBef>
              <a:spcAft>
                <a:spcPct val="40000"/>
              </a:spcAft>
              <a:buClr>
                <a:schemeClr val="tx1"/>
              </a:buClr>
              <a:buSzPct val="40000"/>
              <a:buFont typeface="Arial" charset="0"/>
              <a:defRPr sz="1600">
                <a:solidFill>
                  <a:schemeClr val="dk1"/>
                </a:solidFill>
                <a:latin typeface="+mn-lt"/>
                <a:ea typeface="+mn-ea"/>
                <a:cs typeface="+mn-cs"/>
              </a:defRPr>
            </a:lvl6pPr>
            <a:lvl7pPr marL="3432175" algn="l" rtl="0" eaLnBrk="1" fontAlgn="base" hangingPunct="1">
              <a:lnSpc>
                <a:spcPct val="90000"/>
              </a:lnSpc>
              <a:spcBef>
                <a:spcPct val="0"/>
              </a:spcBef>
              <a:spcAft>
                <a:spcPct val="40000"/>
              </a:spcAft>
              <a:buClr>
                <a:schemeClr val="tx1"/>
              </a:buClr>
              <a:buSzPct val="40000"/>
              <a:buFont typeface="Arial" charset="0"/>
              <a:defRPr sz="1600">
                <a:solidFill>
                  <a:schemeClr val="dk1"/>
                </a:solidFill>
                <a:latin typeface="+mn-lt"/>
                <a:ea typeface="+mn-ea"/>
                <a:cs typeface="+mn-cs"/>
              </a:defRPr>
            </a:lvl7pPr>
            <a:lvl8pPr marL="3889375" algn="l" rtl="0" eaLnBrk="1" fontAlgn="base" hangingPunct="1">
              <a:lnSpc>
                <a:spcPct val="90000"/>
              </a:lnSpc>
              <a:spcBef>
                <a:spcPct val="0"/>
              </a:spcBef>
              <a:spcAft>
                <a:spcPct val="40000"/>
              </a:spcAft>
              <a:buClr>
                <a:schemeClr val="tx1"/>
              </a:buClr>
              <a:buSzPct val="40000"/>
              <a:buFont typeface="Arial" charset="0"/>
              <a:defRPr sz="1600">
                <a:solidFill>
                  <a:schemeClr val="dk1"/>
                </a:solidFill>
                <a:latin typeface="+mn-lt"/>
                <a:ea typeface="+mn-ea"/>
                <a:cs typeface="+mn-cs"/>
              </a:defRPr>
            </a:lvl8pPr>
            <a:lvl9pPr marL="4346575" algn="l" rtl="0" eaLnBrk="1" fontAlgn="base" hangingPunct="1">
              <a:lnSpc>
                <a:spcPct val="90000"/>
              </a:lnSpc>
              <a:spcBef>
                <a:spcPct val="0"/>
              </a:spcBef>
              <a:spcAft>
                <a:spcPct val="40000"/>
              </a:spcAft>
              <a:buClr>
                <a:schemeClr val="tx1"/>
              </a:buClr>
              <a:buSzPct val="40000"/>
              <a:buFont typeface="Arial" charset="0"/>
              <a:defRPr sz="1600">
                <a:solidFill>
                  <a:schemeClr val="dk1"/>
                </a:solidFill>
                <a:latin typeface="+mn-lt"/>
                <a:ea typeface="+mn-ea"/>
                <a:cs typeface="+mn-cs"/>
              </a:defRPr>
            </a:lvl9pPr>
          </a:lstStyle>
          <a:p>
            <a:pPr>
              <a:spcBef>
                <a:spcPts val="1800"/>
              </a:spcBef>
            </a:pPr>
            <a:r>
              <a:rPr lang="en-US" sz="1400" b="1" dirty="0" smtClean="0"/>
              <a:t>Best way to share a vision:</a:t>
            </a:r>
            <a:r>
              <a:rPr lang="en-US" sz="1400" dirty="0" smtClean="0"/>
              <a:t> Provides stakeholders the </a:t>
            </a:r>
            <a:r>
              <a:rPr lang="en-US" sz="1400" dirty="0"/>
              <a:t>experience of visualizing something off of a text deliverable, such as a </a:t>
            </a:r>
            <a:r>
              <a:rPr lang="en-US" sz="1400" dirty="0" smtClean="0"/>
              <a:t>script</a:t>
            </a:r>
          </a:p>
          <a:p>
            <a:pPr>
              <a:spcBef>
                <a:spcPts val="1800"/>
              </a:spcBef>
            </a:pPr>
            <a:r>
              <a:rPr lang="en-US" sz="1400" b="1" dirty="0" smtClean="0"/>
              <a:t>Simplifies creation process: </a:t>
            </a:r>
            <a:r>
              <a:rPr lang="en-US" sz="1400" dirty="0" smtClean="0"/>
              <a:t>Structured plan to create through suggested thoroughline helps piece information together according to our vision</a:t>
            </a:r>
          </a:p>
          <a:p>
            <a:pPr>
              <a:spcBef>
                <a:spcPts val="1800"/>
              </a:spcBef>
            </a:pPr>
            <a:r>
              <a:rPr lang="en-US" sz="1400" b="1" dirty="0" smtClean="0"/>
              <a:t>Saves time: </a:t>
            </a:r>
            <a:r>
              <a:rPr lang="en-US" sz="1400" dirty="0" smtClean="0"/>
              <a:t>Front loaded thought on detailed structure helps minimize iterations</a:t>
            </a:r>
          </a:p>
        </p:txBody>
      </p:sp>
      <p:sp>
        <p:nvSpPr>
          <p:cNvPr id="9" name="Pentagon 8"/>
          <p:cNvSpPr/>
          <p:nvPr/>
        </p:nvSpPr>
        <p:spPr>
          <a:xfrm>
            <a:off x="457200" y="1544411"/>
            <a:ext cx="1338943" cy="806762"/>
          </a:xfrm>
          <a:prstGeom prst="homePlate">
            <a:avLst>
              <a:gd name="adj" fmla="val 56747"/>
            </a:avLst>
          </a:prstGeom>
          <a:solidFill>
            <a:srgbClr val="8E2200"/>
          </a:solidFill>
        </p:spPr>
        <p:txBody>
          <a:bodyPr wrap="none" anchor="ctr">
            <a:noAutofit/>
          </a:bodyPr>
          <a:lstStyle/>
          <a:p>
            <a:pPr algn="l"/>
            <a:r>
              <a:rPr lang="en-US" sz="1800" b="1" dirty="0" smtClean="0">
                <a:solidFill>
                  <a:schemeClr val="bg1"/>
                </a:solidFill>
              </a:rPr>
              <a:t>Origin </a:t>
            </a:r>
            <a:endParaRPr lang="en-US" sz="1800" b="1" dirty="0">
              <a:solidFill>
                <a:schemeClr val="bg1"/>
              </a:solidFill>
            </a:endParaRPr>
          </a:p>
        </p:txBody>
      </p:sp>
      <p:sp>
        <p:nvSpPr>
          <p:cNvPr id="10" name="Rectangle 9"/>
          <p:cNvSpPr/>
          <p:nvPr/>
        </p:nvSpPr>
        <p:spPr>
          <a:xfrm>
            <a:off x="1970315" y="2643725"/>
            <a:ext cx="7438797" cy="1188045"/>
          </a:xfrm>
          <a:prstGeom prst="rect">
            <a:avLst/>
          </a:prstGeom>
          <a:solidFill>
            <a:schemeClr val="accent3">
              <a:alpha val="50196"/>
            </a:schemeClr>
          </a:solidFill>
          <a:ln w="9525" cap="flat" cmpd="sng" algn="ctr">
            <a:solidFill>
              <a:schemeClr val="accent3"/>
            </a:solidFill>
            <a:prstDash val="solid"/>
            <a:miter lim="800000"/>
            <a:headEnd/>
            <a:tailEnd/>
          </a:ln>
          <a:effectLst/>
        </p:spPr>
        <p:style>
          <a:lnRef idx="1">
            <a:schemeClr val="accent3"/>
          </a:lnRef>
          <a:fillRef idx="2">
            <a:schemeClr val="accent3"/>
          </a:fillRef>
          <a:effectRef idx="1">
            <a:schemeClr val="accent3"/>
          </a:effectRef>
          <a:fontRef idx="minor">
            <a:schemeClr val="dk1"/>
          </a:fontRef>
        </p:style>
        <p:txBody>
          <a:bodyPr vert="horz" wrap="square" lIns="91440" tIns="91440" rIns="91440" bIns="91440" numCol="1" anchor="t" anchorCtr="0" compatLnSpc="1">
            <a:prstTxWarp prst="textNoShape">
              <a:avLst/>
            </a:prstTxWarp>
          </a:bodyPr>
          <a:lstStyle/>
          <a:p>
            <a:pPr marL="234950" indent="-234950" algn="l" eaLnBrk="1" hangingPunct="1">
              <a:spcBef>
                <a:spcPts val="600"/>
              </a:spcBef>
              <a:buClr>
                <a:srgbClr val="003399"/>
              </a:buClr>
              <a:buChar char="4"/>
            </a:pPr>
            <a:r>
              <a:rPr lang="en-US" sz="1400" dirty="0" smtClean="0">
                <a:solidFill>
                  <a:schemeClr val="dk1"/>
                </a:solidFill>
                <a:latin typeface="+mn-lt"/>
                <a:cs typeface="+mn-cs"/>
              </a:rPr>
              <a:t>Serves </a:t>
            </a:r>
            <a:r>
              <a:rPr lang="en-US" sz="1400" dirty="0">
                <a:solidFill>
                  <a:schemeClr val="dk1"/>
                </a:solidFill>
                <a:latin typeface="+mn-lt"/>
                <a:cs typeface="+mn-cs"/>
              </a:rPr>
              <a:t>as </a:t>
            </a:r>
            <a:r>
              <a:rPr lang="en-US" sz="1400" dirty="0" smtClean="0">
                <a:solidFill>
                  <a:schemeClr val="dk1"/>
                </a:solidFill>
                <a:latin typeface="+mn-lt"/>
                <a:cs typeface="+mn-cs"/>
              </a:rPr>
              <a:t>a blueprint outline </a:t>
            </a:r>
            <a:r>
              <a:rPr lang="en-US" sz="1400" dirty="0">
                <a:solidFill>
                  <a:schemeClr val="dk1"/>
                </a:solidFill>
                <a:latin typeface="+mn-lt"/>
                <a:cs typeface="+mn-cs"/>
              </a:rPr>
              <a:t>of the design </a:t>
            </a:r>
            <a:r>
              <a:rPr lang="en-US" sz="1400" dirty="0" smtClean="0">
                <a:solidFill>
                  <a:schemeClr val="dk1"/>
                </a:solidFill>
                <a:latin typeface="+mn-lt"/>
                <a:cs typeface="+mn-cs"/>
              </a:rPr>
              <a:t>approach</a:t>
            </a:r>
          </a:p>
          <a:p>
            <a:pPr marL="234950" indent="-234950" algn="l" eaLnBrk="1" hangingPunct="1">
              <a:spcBef>
                <a:spcPts val="600"/>
              </a:spcBef>
              <a:buClr>
                <a:srgbClr val="003399"/>
              </a:buClr>
              <a:buChar char="4"/>
            </a:pPr>
            <a:r>
              <a:rPr lang="en-US" sz="1400" dirty="0" smtClean="0">
                <a:solidFill>
                  <a:schemeClr val="dk1"/>
                </a:solidFill>
                <a:latin typeface="+mn-lt"/>
                <a:cs typeface="+mn-cs"/>
              </a:rPr>
              <a:t>Defines elements </a:t>
            </a:r>
            <a:r>
              <a:rPr lang="en-US" sz="1400" dirty="0">
                <a:solidFill>
                  <a:schemeClr val="dk1"/>
                </a:solidFill>
                <a:latin typeface="+mn-lt"/>
                <a:cs typeface="+mn-cs"/>
              </a:rPr>
              <a:t>that need to </a:t>
            </a:r>
            <a:r>
              <a:rPr lang="en-US" sz="1400" dirty="0" smtClean="0">
                <a:solidFill>
                  <a:schemeClr val="dk1"/>
                </a:solidFill>
                <a:latin typeface="+mn-lt"/>
                <a:cs typeface="+mn-cs"/>
              </a:rPr>
              <a:t>be stitched together to form an engaging story</a:t>
            </a:r>
          </a:p>
          <a:p>
            <a:pPr marL="234950" indent="-234950" algn="l" eaLnBrk="1" hangingPunct="1">
              <a:spcBef>
                <a:spcPts val="600"/>
              </a:spcBef>
              <a:buClr>
                <a:srgbClr val="003399"/>
              </a:buClr>
              <a:buChar char="4"/>
            </a:pPr>
            <a:r>
              <a:rPr lang="en-US" sz="1400" dirty="0" smtClean="0">
                <a:solidFill>
                  <a:schemeClr val="dk1"/>
                </a:solidFill>
                <a:latin typeface="+mn-lt"/>
                <a:cs typeface="+mn-cs"/>
              </a:rPr>
              <a:t>Shows </a:t>
            </a:r>
            <a:r>
              <a:rPr lang="en-US" sz="1400" dirty="0">
                <a:solidFill>
                  <a:schemeClr val="dk1"/>
                </a:solidFill>
                <a:latin typeface="+mn-lt"/>
                <a:cs typeface="+mn-cs"/>
              </a:rPr>
              <a:t>the navigational architecture and information flow to the </a:t>
            </a:r>
            <a:r>
              <a:rPr lang="en-US" sz="1400" dirty="0" smtClean="0">
                <a:solidFill>
                  <a:schemeClr val="dk1"/>
                </a:solidFill>
                <a:latin typeface="+mn-lt"/>
                <a:cs typeface="+mn-cs"/>
              </a:rPr>
              <a:t>team</a:t>
            </a:r>
          </a:p>
          <a:p>
            <a:pPr marL="234950" indent="-234950" algn="l" eaLnBrk="1" hangingPunct="1">
              <a:spcBef>
                <a:spcPts val="600"/>
              </a:spcBef>
              <a:buClr>
                <a:srgbClr val="003399"/>
              </a:buClr>
              <a:buChar char="4"/>
            </a:pPr>
            <a:r>
              <a:rPr lang="en-US" sz="1400" dirty="0"/>
              <a:t>D</a:t>
            </a:r>
            <a:r>
              <a:rPr lang="en-US" sz="1400" dirty="0" smtClean="0">
                <a:solidFill>
                  <a:schemeClr val="dk1"/>
                </a:solidFill>
                <a:latin typeface="+mn-lt"/>
                <a:cs typeface="+mn-cs"/>
              </a:rPr>
              <a:t>emonstrates </a:t>
            </a:r>
            <a:r>
              <a:rPr lang="en-US" sz="1400" dirty="0">
                <a:solidFill>
                  <a:schemeClr val="dk1"/>
                </a:solidFill>
                <a:latin typeface="+mn-lt"/>
                <a:cs typeface="+mn-cs"/>
              </a:rPr>
              <a:t>how </a:t>
            </a:r>
            <a:r>
              <a:rPr lang="en-US" sz="1400" dirty="0" smtClean="0">
                <a:solidFill>
                  <a:schemeClr val="dk1"/>
                </a:solidFill>
                <a:latin typeface="+mn-lt"/>
                <a:cs typeface="+mn-cs"/>
              </a:rPr>
              <a:t>the flow will work together to provide </a:t>
            </a:r>
            <a:r>
              <a:rPr lang="en-US" sz="1400" dirty="0">
                <a:solidFill>
                  <a:schemeClr val="dk1"/>
                </a:solidFill>
                <a:latin typeface="+mn-lt"/>
                <a:cs typeface="+mn-cs"/>
              </a:rPr>
              <a:t>the user’s interactive experience</a:t>
            </a:r>
          </a:p>
        </p:txBody>
      </p:sp>
      <p:sp>
        <p:nvSpPr>
          <p:cNvPr id="11" name="Pentagon 10"/>
          <p:cNvSpPr/>
          <p:nvPr/>
        </p:nvSpPr>
        <p:spPr>
          <a:xfrm>
            <a:off x="457200" y="2834366"/>
            <a:ext cx="1338943" cy="806762"/>
          </a:xfrm>
          <a:prstGeom prst="homePlate">
            <a:avLst>
              <a:gd name="adj" fmla="val 56747"/>
            </a:avLst>
          </a:prstGeom>
          <a:solidFill>
            <a:srgbClr val="8E2200"/>
          </a:solidFill>
        </p:spPr>
        <p:txBody>
          <a:bodyPr wrap="none" anchor="ctr">
            <a:noAutofit/>
          </a:bodyPr>
          <a:lstStyle/>
          <a:p>
            <a:pPr algn="l"/>
            <a:r>
              <a:rPr lang="en-US" sz="1800" b="1" dirty="0" smtClean="0">
                <a:solidFill>
                  <a:schemeClr val="bg1"/>
                </a:solidFill>
              </a:rPr>
              <a:t>Purpose</a:t>
            </a:r>
            <a:endParaRPr lang="en-US" sz="1800" b="1" dirty="0">
              <a:solidFill>
                <a:schemeClr val="bg1"/>
              </a:solidFill>
            </a:endParaRPr>
          </a:p>
        </p:txBody>
      </p:sp>
      <p:sp>
        <p:nvSpPr>
          <p:cNvPr id="12" name="Pentagon 11"/>
          <p:cNvSpPr/>
          <p:nvPr/>
        </p:nvSpPr>
        <p:spPr>
          <a:xfrm>
            <a:off x="457200" y="4755766"/>
            <a:ext cx="1338943" cy="806762"/>
          </a:xfrm>
          <a:prstGeom prst="homePlate">
            <a:avLst>
              <a:gd name="adj" fmla="val 56747"/>
            </a:avLst>
          </a:prstGeom>
          <a:solidFill>
            <a:srgbClr val="8E2200"/>
          </a:solidFill>
        </p:spPr>
        <p:txBody>
          <a:bodyPr wrap="none" anchor="ctr">
            <a:noAutofit/>
          </a:bodyPr>
          <a:lstStyle/>
          <a:p>
            <a:pPr algn="l"/>
            <a:r>
              <a:rPr lang="en-US" sz="1800" b="1" dirty="0" smtClean="0">
                <a:solidFill>
                  <a:schemeClr val="bg1"/>
                </a:solidFill>
              </a:rPr>
              <a:t>Benefits</a:t>
            </a:r>
            <a:endParaRPr lang="en-US" sz="1800" b="1" dirty="0">
              <a:solidFill>
                <a:schemeClr val="bg1"/>
              </a:solidFill>
            </a:endParaRPr>
          </a:p>
        </p:txBody>
      </p:sp>
      <p:sp>
        <p:nvSpPr>
          <p:cNvPr id="13" name="Rectangle 12"/>
          <p:cNvSpPr/>
          <p:nvPr/>
        </p:nvSpPr>
        <p:spPr>
          <a:xfrm>
            <a:off x="3840" y="-5113"/>
            <a:ext cx="3409526" cy="261610"/>
          </a:xfrm>
          <a:prstGeom prst="rect">
            <a:avLst/>
          </a:prstGeom>
          <a:solidFill>
            <a:schemeClr val="accent6">
              <a:lumMod val="20000"/>
              <a:lumOff val="80000"/>
            </a:schemeClr>
          </a:solidFill>
        </p:spPr>
        <p:txBody>
          <a:bodyPr wrap="square">
            <a:spAutoFit/>
          </a:bodyPr>
          <a:lstStyle/>
          <a:p>
            <a:pPr algn="l"/>
            <a:r>
              <a:rPr lang="en-US" b="1" dirty="0" smtClean="0"/>
              <a:t>Why?</a:t>
            </a:r>
            <a:endParaRPr lang="en-US" b="1" dirty="0"/>
          </a:p>
        </p:txBody>
      </p:sp>
    </p:spTree>
    <p:extLst>
      <p:ext uri="{BB962C8B-B14F-4D97-AF65-F5344CB8AC3E}">
        <p14:creationId xmlns:p14="http://schemas.microsoft.com/office/powerpoint/2010/main" val="2982579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3633697" y="5063898"/>
            <a:ext cx="5808752" cy="803503"/>
          </a:xfrm>
          <a:prstGeom prst="rect">
            <a:avLst/>
          </a:prstGeom>
          <a:solidFill>
            <a:schemeClr val="accent3">
              <a:alpha val="50196"/>
            </a:schemeClr>
          </a:solidFill>
          <a:effectLst/>
        </p:spPr>
        <p:style>
          <a:lnRef idx="1">
            <a:schemeClr val="accent3"/>
          </a:lnRef>
          <a:fillRef idx="2">
            <a:schemeClr val="accent3"/>
          </a:fillRef>
          <a:effectRef idx="1">
            <a:schemeClr val="accent3"/>
          </a:effectRef>
          <a:fontRef idx="minor">
            <a:schemeClr val="dk1"/>
          </a:fontRef>
        </p:style>
        <p:txBody>
          <a:bodyPr spcFirstLastPara="0" vert="horz" wrap="square" lIns="53340" tIns="53340" rIns="53340" bIns="53340" numCol="1" spcCol="1270" anchor="ctr" anchorCtr="0">
            <a:noAutofit/>
          </a:bodyPr>
          <a:lstStyle/>
          <a:p>
            <a:pPr marL="511175" lvl="2" indent="-228600" algn="l" defTabSz="622300">
              <a:lnSpc>
                <a:spcPct val="90000"/>
              </a:lnSpc>
              <a:spcBef>
                <a:spcPts val="600"/>
              </a:spcBef>
              <a:spcAft>
                <a:spcPct val="15000"/>
              </a:spcAft>
              <a:buClr>
                <a:schemeClr val="tx1"/>
              </a:buClr>
              <a:buFont typeface="Webdings" panose="05030102010509060703" pitchFamily="18" charset="2"/>
              <a:buChar char="4"/>
            </a:pPr>
            <a:r>
              <a:rPr lang="en-US" sz="1400" dirty="0"/>
              <a:t>Simplicity </a:t>
            </a:r>
            <a:r>
              <a:rPr lang="en-US" sz="1400" dirty="0" smtClean="0"/>
              <a:t>in messaging</a:t>
            </a:r>
            <a:endParaRPr lang="en-US" sz="1400" dirty="0"/>
          </a:p>
          <a:p>
            <a:pPr marL="511175" lvl="2" indent="-228600" algn="l" defTabSz="622300">
              <a:lnSpc>
                <a:spcPct val="90000"/>
              </a:lnSpc>
              <a:spcBef>
                <a:spcPts val="600"/>
              </a:spcBef>
              <a:spcAft>
                <a:spcPct val="15000"/>
              </a:spcAft>
              <a:buClr>
                <a:schemeClr val="tx1"/>
              </a:buClr>
              <a:buFont typeface="Webdings" panose="05030102010509060703" pitchFamily="18" charset="2"/>
              <a:buChar char="4"/>
            </a:pPr>
            <a:r>
              <a:rPr lang="en-US" sz="1400" dirty="0" smtClean="0"/>
              <a:t>Usage </a:t>
            </a:r>
            <a:r>
              <a:rPr lang="en-US" sz="1400" dirty="0"/>
              <a:t>of appropriate charts &amp; aesthetic appeal</a:t>
            </a:r>
          </a:p>
          <a:p>
            <a:pPr marL="511175" lvl="2" indent="-228600" algn="l" defTabSz="622300">
              <a:lnSpc>
                <a:spcPct val="90000"/>
              </a:lnSpc>
              <a:spcBef>
                <a:spcPts val="600"/>
              </a:spcBef>
              <a:spcAft>
                <a:spcPct val="15000"/>
              </a:spcAft>
              <a:buClr>
                <a:schemeClr val="tx1"/>
              </a:buClr>
              <a:buFont typeface="Webdings" panose="05030102010509060703" pitchFamily="18" charset="2"/>
              <a:buChar char="4"/>
            </a:pPr>
            <a:r>
              <a:rPr lang="en-US" sz="1400" dirty="0"/>
              <a:t>The Mu Sigma Way</a:t>
            </a:r>
          </a:p>
        </p:txBody>
      </p:sp>
      <p:sp>
        <p:nvSpPr>
          <p:cNvPr id="19" name="Rectangle 18"/>
          <p:cNvSpPr/>
          <p:nvPr/>
        </p:nvSpPr>
        <p:spPr>
          <a:xfrm>
            <a:off x="3633697" y="2538542"/>
            <a:ext cx="5808752" cy="892118"/>
          </a:xfrm>
          <a:prstGeom prst="rect">
            <a:avLst/>
          </a:prstGeom>
          <a:solidFill>
            <a:schemeClr val="accent3">
              <a:alpha val="50196"/>
            </a:schemeClr>
          </a:solidFill>
          <a:effectLst/>
        </p:spPr>
        <p:style>
          <a:lnRef idx="1">
            <a:schemeClr val="accent3"/>
          </a:lnRef>
          <a:fillRef idx="2">
            <a:schemeClr val="accent3"/>
          </a:fillRef>
          <a:effectRef idx="1">
            <a:schemeClr val="accent3"/>
          </a:effectRef>
          <a:fontRef idx="minor">
            <a:schemeClr val="dk1"/>
          </a:fontRef>
        </p:style>
        <p:txBody>
          <a:bodyPr spcFirstLastPara="0" vert="horz" wrap="square" lIns="53340" tIns="53340" rIns="53340" bIns="53340" numCol="1" spcCol="1270" anchor="ctr" anchorCtr="0">
            <a:noAutofit/>
          </a:bodyPr>
          <a:lstStyle/>
          <a:p>
            <a:pPr marL="511175" lvl="1" indent="-228600" algn="l" defTabSz="622300">
              <a:lnSpc>
                <a:spcPct val="90000"/>
              </a:lnSpc>
              <a:spcBef>
                <a:spcPts val="600"/>
              </a:spcBef>
              <a:spcAft>
                <a:spcPct val="15000"/>
              </a:spcAft>
              <a:buClr>
                <a:schemeClr val="tx1"/>
              </a:buClr>
              <a:buFont typeface="Webdings" panose="05030102010509060703" pitchFamily="18" charset="2"/>
              <a:buChar char="4"/>
            </a:pPr>
            <a:r>
              <a:rPr lang="en-US" sz="1400" kern="1200" dirty="0" smtClean="0">
                <a:latin typeface="+mn-lt"/>
                <a:ea typeface="+mn-ea"/>
                <a:cs typeface="+mn-cs"/>
              </a:rPr>
              <a:t>Empathy Map to u</a:t>
            </a:r>
            <a:r>
              <a:rPr lang="en-US" sz="1400" b="0" kern="1200" dirty="0" smtClean="0">
                <a:latin typeface="+mn-lt"/>
                <a:ea typeface="+mn-ea"/>
                <a:cs typeface="+mn-cs"/>
              </a:rPr>
              <a:t>nderstand your audience</a:t>
            </a:r>
          </a:p>
          <a:p>
            <a:pPr marL="511175" lvl="1" indent="-228600" algn="l" defTabSz="622300">
              <a:lnSpc>
                <a:spcPct val="90000"/>
              </a:lnSpc>
              <a:spcBef>
                <a:spcPts val="600"/>
              </a:spcBef>
              <a:spcAft>
                <a:spcPct val="15000"/>
              </a:spcAft>
              <a:buClr>
                <a:schemeClr val="tx1"/>
              </a:buClr>
              <a:buFont typeface="Webdings" panose="05030102010509060703" pitchFamily="18" charset="2"/>
              <a:buChar char="4"/>
            </a:pPr>
            <a:r>
              <a:rPr lang="en-US" sz="1400" kern="1200" dirty="0" smtClean="0"/>
              <a:t>Meeting OBI to </a:t>
            </a:r>
            <a:r>
              <a:rPr lang="en-US" sz="1400" dirty="0"/>
              <a:t>c</a:t>
            </a:r>
            <a:r>
              <a:rPr lang="en-US" sz="1400" b="0" kern="1200" dirty="0" smtClean="0">
                <a:latin typeface="+mn-lt"/>
                <a:ea typeface="+mn-ea"/>
                <a:cs typeface="+mn-cs"/>
              </a:rPr>
              <a:t>ustomize story to your audience</a:t>
            </a:r>
            <a:endParaRPr lang="en-US" sz="1400" kern="1200" dirty="0"/>
          </a:p>
          <a:p>
            <a:pPr marL="511175" lvl="1" indent="-228600" algn="l" defTabSz="622300">
              <a:lnSpc>
                <a:spcPct val="90000"/>
              </a:lnSpc>
              <a:spcBef>
                <a:spcPts val="600"/>
              </a:spcBef>
              <a:spcAft>
                <a:spcPct val="15000"/>
              </a:spcAft>
              <a:buClr>
                <a:schemeClr val="tx1"/>
              </a:buClr>
              <a:buFont typeface="Webdings" panose="05030102010509060703" pitchFamily="18" charset="2"/>
              <a:buChar char="4"/>
            </a:pPr>
            <a:r>
              <a:rPr lang="en-US" sz="1400" kern="1200" dirty="0" smtClean="0">
                <a:latin typeface="+mn-lt"/>
                <a:ea typeface="+mn-ea"/>
                <a:cs typeface="+mn-cs"/>
              </a:rPr>
              <a:t>Pyramid principle to s</a:t>
            </a:r>
            <a:r>
              <a:rPr lang="en-US" sz="1400" b="0" kern="1200" dirty="0" smtClean="0">
                <a:latin typeface="+mn-lt"/>
                <a:ea typeface="+mn-ea"/>
                <a:cs typeface="+mn-cs"/>
              </a:rPr>
              <a:t>tructure &amp; create the story</a:t>
            </a:r>
            <a:endParaRPr lang="en-US" sz="1400" b="0" kern="1200" dirty="0">
              <a:latin typeface="+mn-lt"/>
              <a:ea typeface="+mn-ea"/>
              <a:cs typeface="+mn-cs"/>
            </a:endParaRPr>
          </a:p>
        </p:txBody>
      </p:sp>
      <p:sp>
        <p:nvSpPr>
          <p:cNvPr id="28" name="Rectangle 27"/>
          <p:cNvSpPr/>
          <p:nvPr/>
        </p:nvSpPr>
        <p:spPr>
          <a:xfrm>
            <a:off x="3633695" y="4138786"/>
            <a:ext cx="5808754" cy="869128"/>
          </a:xfrm>
          <a:prstGeom prst="rect">
            <a:avLst/>
          </a:prstGeom>
          <a:solidFill>
            <a:schemeClr val="bg1">
              <a:lumMod val="95000"/>
            </a:schemeClr>
          </a:solidFill>
        </p:spPr>
        <p:txBody>
          <a:bodyPr wrap="square" anchor="ctr">
            <a:noAutofit/>
          </a:bodyPr>
          <a:lstStyle/>
          <a:p>
            <a:pPr lvl="1" algn="l"/>
            <a:endParaRPr lang="en-US" sz="1400" kern="0" dirty="0" smtClean="0"/>
          </a:p>
          <a:p>
            <a:pPr marL="119063" lvl="1" algn="l"/>
            <a:r>
              <a:rPr lang="en-US" sz="1400" kern="0" dirty="0" smtClean="0"/>
              <a:t>Creating </a:t>
            </a:r>
            <a:r>
              <a:rPr lang="en-US" sz="1400" kern="0" dirty="0"/>
              <a:t>the slides that tell your story in the most effective and appropriate way</a:t>
            </a:r>
            <a:endParaRPr lang="en-US" sz="1400" dirty="0"/>
          </a:p>
        </p:txBody>
      </p:sp>
      <p:sp>
        <p:nvSpPr>
          <p:cNvPr id="24" name="Rectangle 23"/>
          <p:cNvSpPr/>
          <p:nvPr/>
        </p:nvSpPr>
        <p:spPr>
          <a:xfrm>
            <a:off x="3633695" y="1623701"/>
            <a:ext cx="5808755" cy="869128"/>
          </a:xfrm>
          <a:prstGeom prst="rect">
            <a:avLst/>
          </a:prstGeom>
          <a:solidFill>
            <a:schemeClr val="bg1">
              <a:lumMod val="95000"/>
            </a:schemeClr>
          </a:solidFill>
        </p:spPr>
        <p:txBody>
          <a:bodyPr wrap="square" anchor="ctr">
            <a:noAutofit/>
          </a:bodyPr>
          <a:lstStyle/>
          <a:p>
            <a:pPr marL="119063" algn="l"/>
            <a:endParaRPr lang="en-US" sz="1400" dirty="0" smtClean="0"/>
          </a:p>
          <a:p>
            <a:pPr marL="119063" algn="l"/>
            <a:r>
              <a:rPr lang="en-US" sz="1400" dirty="0" smtClean="0"/>
              <a:t>Figure </a:t>
            </a:r>
            <a:r>
              <a:rPr lang="en-US" sz="1400" dirty="0"/>
              <a:t>out what you want to achieve, </a:t>
            </a:r>
            <a:r>
              <a:rPr lang="en-US" sz="1400" dirty="0" smtClean="0"/>
              <a:t>understand </a:t>
            </a:r>
            <a:r>
              <a:rPr lang="en-US" sz="1400" dirty="0"/>
              <a:t>the context </a:t>
            </a:r>
            <a:r>
              <a:rPr lang="en-US" sz="1400" dirty="0" smtClean="0"/>
              <a:t>and </a:t>
            </a:r>
            <a:r>
              <a:rPr lang="en-US" sz="1400" dirty="0"/>
              <a:t>the audience for whom it is designed &amp; flesh out the outline of your story</a:t>
            </a:r>
          </a:p>
        </p:txBody>
      </p:sp>
      <p:sp>
        <p:nvSpPr>
          <p:cNvPr id="2" name="Title 1"/>
          <p:cNvSpPr>
            <a:spLocks noGrp="1"/>
          </p:cNvSpPr>
          <p:nvPr>
            <p:ph type="title"/>
          </p:nvPr>
        </p:nvSpPr>
        <p:spPr/>
        <p:txBody>
          <a:bodyPr/>
          <a:lstStyle/>
          <a:p>
            <a:r>
              <a:rPr lang="en-US" dirty="0" smtClean="0"/>
              <a:t>Effective storyboarding is a two-phased approach that begins with </a:t>
            </a:r>
            <a:r>
              <a:rPr lang="en-US" dirty="0" smtClean="0">
                <a:solidFill>
                  <a:schemeClr val="accent1"/>
                </a:solidFill>
              </a:rPr>
              <a:t>visualization</a:t>
            </a:r>
            <a:r>
              <a:rPr lang="en-US" dirty="0" smtClean="0"/>
              <a:t> of the design followed by </a:t>
            </a:r>
            <a:r>
              <a:rPr lang="en-US" dirty="0" smtClean="0">
                <a:solidFill>
                  <a:schemeClr val="accent1"/>
                </a:solidFill>
              </a:rPr>
              <a:t>creation</a:t>
            </a:r>
            <a:endParaRPr lang="en-US" dirty="0">
              <a:solidFill>
                <a:schemeClr val="accent1"/>
              </a:solidFill>
            </a:endParaRPr>
          </a:p>
        </p:txBody>
      </p:sp>
      <p:sp>
        <p:nvSpPr>
          <p:cNvPr id="8" name="Rectangle 7"/>
          <p:cNvSpPr/>
          <p:nvPr/>
        </p:nvSpPr>
        <p:spPr>
          <a:xfrm>
            <a:off x="3840" y="-5113"/>
            <a:ext cx="3409526" cy="261610"/>
          </a:xfrm>
          <a:prstGeom prst="rect">
            <a:avLst/>
          </a:prstGeom>
          <a:solidFill>
            <a:schemeClr val="accent6">
              <a:lumMod val="20000"/>
              <a:lumOff val="80000"/>
            </a:schemeClr>
          </a:solidFill>
        </p:spPr>
        <p:txBody>
          <a:bodyPr wrap="square">
            <a:spAutoFit/>
          </a:bodyPr>
          <a:lstStyle/>
          <a:p>
            <a:pPr algn="l"/>
            <a:r>
              <a:rPr lang="en-US" b="1" dirty="0" smtClean="0"/>
              <a:t>How?</a:t>
            </a:r>
            <a:endParaRPr lang="en-US" b="1" dirty="0"/>
          </a:p>
        </p:txBody>
      </p:sp>
      <p:grpSp>
        <p:nvGrpSpPr>
          <p:cNvPr id="10" name="Group 9"/>
          <p:cNvGrpSpPr/>
          <p:nvPr/>
        </p:nvGrpSpPr>
        <p:grpSpPr>
          <a:xfrm>
            <a:off x="457198" y="1971798"/>
            <a:ext cx="3289610" cy="1095552"/>
            <a:chOff x="5087" y="978813"/>
            <a:chExt cx="1957631" cy="1378647"/>
          </a:xfrm>
          <a:solidFill>
            <a:schemeClr val="accent1"/>
          </a:solidFill>
        </p:grpSpPr>
        <p:sp>
          <p:nvSpPr>
            <p:cNvPr id="20" name="Rounded Rectangle 19"/>
            <p:cNvSpPr/>
            <p:nvPr/>
          </p:nvSpPr>
          <p:spPr>
            <a:xfrm>
              <a:off x="5087" y="978813"/>
              <a:ext cx="1957631" cy="1378647"/>
            </a:xfrm>
            <a:prstGeom prst="roundRect">
              <a:avLst>
                <a:gd name="adj" fmla="val 166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5"/>
            <p:cNvSpPr/>
            <p:nvPr/>
          </p:nvSpPr>
          <p:spPr>
            <a:xfrm>
              <a:off x="72399" y="1046125"/>
              <a:ext cx="1823007" cy="12440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Phase I </a:t>
              </a:r>
            </a:p>
            <a:p>
              <a:pPr lvl="0" algn="ctr" defTabSz="1066800">
                <a:lnSpc>
                  <a:spcPct val="90000"/>
                </a:lnSpc>
                <a:spcBef>
                  <a:spcPct val="0"/>
                </a:spcBef>
                <a:spcAft>
                  <a:spcPct val="35000"/>
                </a:spcAft>
              </a:pPr>
              <a:r>
                <a:rPr lang="en-US" sz="2400" b="1" kern="1200" dirty="0" smtClean="0"/>
                <a:t>Message design</a:t>
              </a:r>
              <a:endParaRPr lang="en-US" sz="2400" b="1" kern="1200" dirty="0"/>
            </a:p>
          </p:txBody>
        </p:sp>
      </p:grpSp>
      <p:grpSp>
        <p:nvGrpSpPr>
          <p:cNvPr id="12" name="Group 11"/>
          <p:cNvGrpSpPr/>
          <p:nvPr/>
        </p:nvGrpSpPr>
        <p:grpSpPr>
          <a:xfrm>
            <a:off x="457197" y="4460138"/>
            <a:ext cx="3289610" cy="1095552"/>
            <a:chOff x="1902926" y="2679026"/>
            <a:chExt cx="1957631" cy="1378647"/>
          </a:xfrm>
          <a:solidFill>
            <a:srgbClr val="006666"/>
          </a:solidFill>
        </p:grpSpPr>
        <p:sp>
          <p:nvSpPr>
            <p:cNvPr id="16" name="Rounded Rectangle 15"/>
            <p:cNvSpPr/>
            <p:nvPr/>
          </p:nvSpPr>
          <p:spPr>
            <a:xfrm>
              <a:off x="1902926" y="2679026"/>
              <a:ext cx="1957631" cy="1378647"/>
            </a:xfrm>
            <a:prstGeom prst="roundRect">
              <a:avLst>
                <a:gd name="adj" fmla="val 166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9"/>
            <p:cNvSpPr/>
            <p:nvPr/>
          </p:nvSpPr>
          <p:spPr>
            <a:xfrm>
              <a:off x="1970238" y="2746338"/>
              <a:ext cx="1823007" cy="12440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Phase II</a:t>
              </a:r>
            </a:p>
            <a:p>
              <a:pPr lvl="0" algn="ctr" defTabSz="1066800">
                <a:lnSpc>
                  <a:spcPct val="90000"/>
                </a:lnSpc>
                <a:spcBef>
                  <a:spcPct val="0"/>
                </a:spcBef>
                <a:spcAft>
                  <a:spcPct val="35000"/>
                </a:spcAft>
              </a:pPr>
              <a:r>
                <a:rPr lang="en-US" sz="2400" b="1" kern="1200" dirty="0" smtClean="0"/>
                <a:t>Slide design</a:t>
              </a:r>
              <a:endParaRPr lang="en-US" sz="2400" b="1" kern="1200" dirty="0"/>
            </a:p>
          </p:txBody>
        </p:sp>
      </p:grpSp>
      <p:sp>
        <p:nvSpPr>
          <p:cNvPr id="31" name="Rectangle 30"/>
          <p:cNvSpPr/>
          <p:nvPr/>
        </p:nvSpPr>
        <p:spPr>
          <a:xfrm>
            <a:off x="3746807" y="4166802"/>
            <a:ext cx="1431802" cy="338554"/>
          </a:xfrm>
          <a:prstGeom prst="rect">
            <a:avLst/>
          </a:prstGeom>
        </p:spPr>
        <p:txBody>
          <a:bodyPr wrap="none">
            <a:spAutoFit/>
          </a:bodyPr>
          <a:lstStyle/>
          <a:p>
            <a:pPr algn="l"/>
            <a:r>
              <a:rPr lang="en-US" sz="1600" b="1" kern="0" dirty="0"/>
              <a:t>Make it real: </a:t>
            </a:r>
            <a:endParaRPr lang="en-US" sz="1600" dirty="0"/>
          </a:p>
        </p:txBody>
      </p:sp>
      <p:sp>
        <p:nvSpPr>
          <p:cNvPr id="32" name="Rectangle 31"/>
          <p:cNvSpPr/>
          <p:nvPr/>
        </p:nvSpPr>
        <p:spPr>
          <a:xfrm>
            <a:off x="3746809" y="1638745"/>
            <a:ext cx="1975221" cy="338554"/>
          </a:xfrm>
          <a:prstGeom prst="rect">
            <a:avLst/>
          </a:prstGeom>
        </p:spPr>
        <p:txBody>
          <a:bodyPr wrap="none">
            <a:spAutoFit/>
          </a:bodyPr>
          <a:lstStyle/>
          <a:p>
            <a:pPr algn="l"/>
            <a:r>
              <a:rPr lang="en-US" sz="1600" b="1" kern="0" dirty="0" smtClean="0"/>
              <a:t>Dream the design:</a:t>
            </a:r>
            <a:endParaRPr lang="en-US" sz="1600" dirty="0"/>
          </a:p>
        </p:txBody>
      </p:sp>
      <p:sp>
        <p:nvSpPr>
          <p:cNvPr id="33" name="Isosceles Triangle 32"/>
          <p:cNvSpPr/>
          <p:nvPr/>
        </p:nvSpPr>
        <p:spPr bwMode="auto">
          <a:xfrm flipV="1">
            <a:off x="1035201" y="3567136"/>
            <a:ext cx="2133600" cy="393216"/>
          </a:xfrm>
          <a:prstGeom prst="triangle">
            <a:avLst/>
          </a:prstGeom>
          <a:solidFill>
            <a:schemeClr val="tx1"/>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err="1" smtClean="0">
              <a:solidFill>
                <a:schemeClr val="tx1"/>
              </a:solidFill>
              <a:latin typeface="+mn-lt"/>
              <a:ea typeface="+mn-ea"/>
              <a:cs typeface="+mn-cs"/>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973475786"/>
              </p:ext>
            </p:extLst>
          </p:nvPr>
        </p:nvGraphicFramePr>
        <p:xfrm>
          <a:off x="8170310" y="5923385"/>
          <a:ext cx="1272140" cy="1073369"/>
        </p:xfrm>
        <a:graphic>
          <a:graphicData uri="http://schemas.openxmlformats.org/presentationml/2006/ole">
            <mc:AlternateContent xmlns:mc="http://schemas.openxmlformats.org/markup-compatibility/2006">
              <mc:Choice xmlns:v="urn:schemas-microsoft-com:vml" Requires="v">
                <p:oleObj spid="_x0000_s1146891" name="Slide" showAsIcon="1" r:id="rId4" imgW="914400" imgH="771480" progId="PowerPoint.Slide.12">
                  <p:embed/>
                </p:oleObj>
              </mc:Choice>
              <mc:Fallback>
                <p:oleObj name="Slide" showAsIcon="1" r:id="rId4" imgW="914400" imgH="771480" progId="PowerPoint.Slide.12">
                  <p:embed/>
                  <p:pic>
                    <p:nvPicPr>
                      <p:cNvPr id="0" name=""/>
                      <p:cNvPicPr/>
                      <p:nvPr/>
                    </p:nvPicPr>
                    <p:blipFill>
                      <a:blip r:embed="rId5"/>
                      <a:stretch>
                        <a:fillRect/>
                      </a:stretch>
                    </p:blipFill>
                    <p:spPr>
                      <a:xfrm>
                        <a:off x="8170310" y="5923385"/>
                        <a:ext cx="1272140" cy="1073369"/>
                      </a:xfrm>
                      <a:prstGeom prst="rect">
                        <a:avLst/>
                      </a:prstGeom>
                    </p:spPr>
                  </p:pic>
                </p:oleObj>
              </mc:Fallback>
            </mc:AlternateContent>
          </a:graphicData>
        </a:graphic>
      </p:graphicFrame>
    </p:spTree>
    <p:extLst>
      <p:ext uri="{BB962C8B-B14F-4D97-AF65-F5344CB8AC3E}">
        <p14:creationId xmlns:p14="http://schemas.microsoft.com/office/powerpoint/2010/main" val="2383192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Flow of Storyboarding Phase 1</a:t>
            </a:r>
            <a:endParaRPr lang="en-US" dirty="0"/>
          </a:p>
        </p:txBody>
      </p:sp>
      <p:graphicFrame>
        <p:nvGraphicFramePr>
          <p:cNvPr id="7" name="Diagram 6"/>
          <p:cNvGraphicFramePr/>
          <p:nvPr>
            <p:extLst>
              <p:ext uri="{D42A27DB-BD31-4B8C-83A1-F6EECF244321}">
                <p14:modId xmlns:p14="http://schemas.microsoft.com/office/powerpoint/2010/main" val="3107842371"/>
              </p:ext>
            </p:extLst>
          </p:nvPr>
        </p:nvGraphicFramePr>
        <p:xfrm>
          <a:off x="912812" y="1600200"/>
          <a:ext cx="7543799" cy="4401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989012" y="2386058"/>
            <a:ext cx="1752600" cy="855619"/>
          </a:xfrm>
          <a:prstGeom prst="rect">
            <a:avLst/>
          </a:prstGeom>
          <a:noFill/>
        </p:spPr>
        <p:txBody>
          <a:bodyPr wrap="square" rtlCol="0">
            <a:spAutoFit/>
          </a:bodyPr>
          <a:lstStyle/>
          <a:p>
            <a:r>
              <a:rPr lang="en-US" sz="1600" b="1" dirty="0" smtClean="0">
                <a:solidFill>
                  <a:schemeClr val="bg1"/>
                </a:solidFill>
              </a:rPr>
              <a:t>Understanding Client</a:t>
            </a:r>
          </a:p>
          <a:p>
            <a:r>
              <a:rPr lang="en-US" sz="1600" b="1" dirty="0" smtClean="0">
                <a:solidFill>
                  <a:schemeClr val="bg1"/>
                </a:solidFill>
              </a:rPr>
              <a:t>(Empathy Map)</a:t>
            </a:r>
            <a:endParaRPr lang="en-US" sz="1600" b="1" dirty="0">
              <a:solidFill>
                <a:schemeClr val="bg1"/>
              </a:solidFill>
            </a:endParaRPr>
          </a:p>
        </p:txBody>
      </p:sp>
      <p:sp>
        <p:nvSpPr>
          <p:cNvPr id="9" name="TextBox 8"/>
          <p:cNvSpPr txBox="1"/>
          <p:nvPr/>
        </p:nvSpPr>
        <p:spPr>
          <a:xfrm>
            <a:off x="3808412" y="2386058"/>
            <a:ext cx="1752600" cy="855619"/>
          </a:xfrm>
          <a:prstGeom prst="rect">
            <a:avLst/>
          </a:prstGeom>
          <a:noFill/>
        </p:spPr>
        <p:txBody>
          <a:bodyPr wrap="square" rtlCol="0">
            <a:spAutoFit/>
          </a:bodyPr>
          <a:lstStyle/>
          <a:p>
            <a:r>
              <a:rPr lang="en-US" sz="1600" b="1" dirty="0" smtClean="0">
                <a:solidFill>
                  <a:schemeClr val="bg1"/>
                </a:solidFill>
              </a:rPr>
              <a:t>Defining the problem</a:t>
            </a:r>
          </a:p>
          <a:p>
            <a:r>
              <a:rPr lang="en-US" sz="1600" b="1" dirty="0" smtClean="0">
                <a:solidFill>
                  <a:schemeClr val="bg1"/>
                </a:solidFill>
              </a:rPr>
              <a:t>(</a:t>
            </a:r>
            <a:r>
              <a:rPr lang="en-US" sz="1600" b="1" dirty="0" err="1" smtClean="0">
                <a:solidFill>
                  <a:schemeClr val="bg1"/>
                </a:solidFill>
              </a:rPr>
              <a:t>muPDNA</a:t>
            </a:r>
            <a:r>
              <a:rPr lang="en-US" sz="1600" b="1" dirty="0" smtClean="0">
                <a:solidFill>
                  <a:schemeClr val="bg1"/>
                </a:solidFill>
              </a:rPr>
              <a:t>)</a:t>
            </a:r>
            <a:endParaRPr lang="en-US" sz="1600" b="1" dirty="0">
              <a:solidFill>
                <a:schemeClr val="bg1"/>
              </a:solidFill>
            </a:endParaRPr>
          </a:p>
        </p:txBody>
      </p:sp>
      <p:sp>
        <p:nvSpPr>
          <p:cNvPr id="10" name="TextBox 9"/>
          <p:cNvSpPr txBox="1"/>
          <p:nvPr/>
        </p:nvSpPr>
        <p:spPr>
          <a:xfrm>
            <a:off x="6551612" y="4368022"/>
            <a:ext cx="1752600" cy="855619"/>
          </a:xfrm>
          <a:prstGeom prst="rect">
            <a:avLst/>
          </a:prstGeom>
          <a:noFill/>
        </p:spPr>
        <p:txBody>
          <a:bodyPr wrap="square" rtlCol="0">
            <a:spAutoFit/>
          </a:bodyPr>
          <a:lstStyle/>
          <a:p>
            <a:r>
              <a:rPr lang="en-US" sz="1600" b="1" dirty="0" smtClean="0">
                <a:solidFill>
                  <a:schemeClr val="bg1"/>
                </a:solidFill>
              </a:rPr>
              <a:t>Testing Hypothesis</a:t>
            </a:r>
          </a:p>
          <a:p>
            <a:r>
              <a:rPr lang="en-US" sz="1600" b="1" dirty="0" smtClean="0">
                <a:solidFill>
                  <a:schemeClr val="bg1"/>
                </a:solidFill>
              </a:rPr>
              <a:t>(EDA)</a:t>
            </a:r>
            <a:endParaRPr lang="en-US" sz="1600" b="1" dirty="0">
              <a:solidFill>
                <a:schemeClr val="bg1"/>
              </a:solidFill>
            </a:endParaRPr>
          </a:p>
        </p:txBody>
      </p:sp>
      <p:sp>
        <p:nvSpPr>
          <p:cNvPr id="12" name="TextBox 11"/>
          <p:cNvSpPr txBox="1"/>
          <p:nvPr/>
        </p:nvSpPr>
        <p:spPr>
          <a:xfrm>
            <a:off x="3656012" y="4343400"/>
            <a:ext cx="2057398" cy="880241"/>
          </a:xfrm>
          <a:prstGeom prst="rect">
            <a:avLst/>
          </a:prstGeom>
          <a:noFill/>
        </p:spPr>
        <p:txBody>
          <a:bodyPr wrap="square" rtlCol="0">
            <a:spAutoFit/>
          </a:bodyPr>
          <a:lstStyle/>
          <a:p>
            <a:r>
              <a:rPr lang="en-US" sz="1600" b="1" dirty="0" smtClean="0">
                <a:solidFill>
                  <a:schemeClr val="bg1"/>
                </a:solidFill>
              </a:rPr>
              <a:t>Providing </a:t>
            </a:r>
          </a:p>
          <a:p>
            <a:r>
              <a:rPr lang="en-US" sz="1600" b="1" dirty="0" smtClean="0">
                <a:solidFill>
                  <a:schemeClr val="bg1"/>
                </a:solidFill>
              </a:rPr>
              <a:t>Solution</a:t>
            </a:r>
          </a:p>
          <a:p>
            <a:r>
              <a:rPr lang="en-US" sz="1600" b="1" dirty="0" smtClean="0">
                <a:solidFill>
                  <a:schemeClr val="bg1"/>
                </a:solidFill>
              </a:rPr>
              <a:t>(Model/Dashboard)</a:t>
            </a:r>
            <a:endParaRPr lang="en-US" sz="1600" b="1" dirty="0">
              <a:solidFill>
                <a:schemeClr val="bg1"/>
              </a:solidFill>
            </a:endParaRPr>
          </a:p>
        </p:txBody>
      </p:sp>
      <p:sp>
        <p:nvSpPr>
          <p:cNvPr id="13" name="TextBox 12"/>
          <p:cNvSpPr txBox="1"/>
          <p:nvPr/>
        </p:nvSpPr>
        <p:spPr>
          <a:xfrm>
            <a:off x="889759" y="4368022"/>
            <a:ext cx="2057398" cy="855619"/>
          </a:xfrm>
          <a:prstGeom prst="rect">
            <a:avLst/>
          </a:prstGeom>
          <a:noFill/>
        </p:spPr>
        <p:txBody>
          <a:bodyPr wrap="square" rtlCol="0">
            <a:spAutoFit/>
          </a:bodyPr>
          <a:lstStyle/>
          <a:p>
            <a:r>
              <a:rPr lang="en-US" sz="1600" b="1" dirty="0" smtClean="0">
                <a:solidFill>
                  <a:schemeClr val="bg1"/>
                </a:solidFill>
              </a:rPr>
              <a:t>Providing  Recommendations</a:t>
            </a:r>
          </a:p>
          <a:p>
            <a:r>
              <a:rPr lang="en-US" sz="1600" b="1" dirty="0">
                <a:solidFill>
                  <a:schemeClr val="bg1"/>
                </a:solidFill>
              </a:rPr>
              <a:t>t</a:t>
            </a:r>
            <a:r>
              <a:rPr lang="en-US" sz="1600" b="1" dirty="0" smtClean="0">
                <a:solidFill>
                  <a:schemeClr val="bg1"/>
                </a:solidFill>
              </a:rPr>
              <a:t>o Client</a:t>
            </a:r>
            <a:endParaRPr lang="en-US" sz="1600" b="1" dirty="0">
              <a:solidFill>
                <a:schemeClr val="bg1"/>
              </a:solidFill>
            </a:endParaRPr>
          </a:p>
        </p:txBody>
      </p:sp>
      <p:sp>
        <p:nvSpPr>
          <p:cNvPr id="14" name="TextBox 13"/>
          <p:cNvSpPr txBox="1"/>
          <p:nvPr/>
        </p:nvSpPr>
        <p:spPr>
          <a:xfrm>
            <a:off x="6551612" y="2386058"/>
            <a:ext cx="1752600" cy="855619"/>
          </a:xfrm>
          <a:prstGeom prst="rect">
            <a:avLst/>
          </a:prstGeom>
          <a:noFill/>
        </p:spPr>
        <p:txBody>
          <a:bodyPr wrap="square" rtlCol="0">
            <a:spAutoFit/>
          </a:bodyPr>
          <a:lstStyle/>
          <a:p>
            <a:r>
              <a:rPr lang="en-US" sz="1600" b="1" dirty="0" smtClean="0">
                <a:solidFill>
                  <a:schemeClr val="bg1"/>
                </a:solidFill>
              </a:rPr>
              <a:t>Meeting Expectations</a:t>
            </a:r>
          </a:p>
          <a:p>
            <a:r>
              <a:rPr lang="en-US" sz="1600" b="1" dirty="0" smtClean="0">
                <a:solidFill>
                  <a:schemeClr val="bg1"/>
                </a:solidFill>
              </a:rPr>
              <a:t>(OBI)</a:t>
            </a:r>
            <a:endParaRPr lang="en-US" sz="1600" b="1" dirty="0">
              <a:solidFill>
                <a:schemeClr val="bg1"/>
              </a:solidFill>
            </a:endParaRPr>
          </a:p>
        </p:txBody>
      </p:sp>
      <p:graphicFrame>
        <p:nvGraphicFramePr>
          <p:cNvPr id="11" name="Object 10">
            <a:hlinkClick r:id="" action="ppaction://ole?verb=0"/>
          </p:cNvPr>
          <p:cNvGraphicFramePr>
            <a:graphicFrameLocks noChangeAspect="1"/>
          </p:cNvGraphicFramePr>
          <p:nvPr>
            <p:extLst>
              <p:ext uri="{D42A27DB-BD31-4B8C-83A1-F6EECF244321}">
                <p14:modId xmlns:p14="http://schemas.microsoft.com/office/powerpoint/2010/main" val="764178435"/>
              </p:ext>
            </p:extLst>
          </p:nvPr>
        </p:nvGraphicFramePr>
        <p:xfrm>
          <a:off x="8311971" y="5562600"/>
          <a:ext cx="1264356" cy="1066800"/>
        </p:xfrm>
        <a:graphic>
          <a:graphicData uri="http://schemas.openxmlformats.org/presentationml/2006/ole">
            <mc:AlternateContent xmlns:mc="http://schemas.openxmlformats.org/markup-compatibility/2006">
              <mc:Choice xmlns:v="urn:schemas-microsoft-com:vml" Requires="v">
                <p:oleObj spid="_x0000_s1149960" name="Presentation" showAsIcon="1" r:id="rId8" imgW="914400" imgH="771480" progId="PowerPoint.Show.12">
                  <p:embed/>
                </p:oleObj>
              </mc:Choice>
              <mc:Fallback>
                <p:oleObj name="Presentation" showAsIcon="1" r:id="rId8" imgW="914400" imgH="771480" progId="PowerPoint.Show.12">
                  <p:embed/>
                  <p:pic>
                    <p:nvPicPr>
                      <p:cNvPr id="0" name=""/>
                      <p:cNvPicPr/>
                      <p:nvPr/>
                    </p:nvPicPr>
                    <p:blipFill>
                      <a:blip r:embed="rId9"/>
                      <a:stretch>
                        <a:fillRect/>
                      </a:stretch>
                    </p:blipFill>
                    <p:spPr>
                      <a:xfrm>
                        <a:off x="8311971" y="5562600"/>
                        <a:ext cx="1264356" cy="1066800"/>
                      </a:xfrm>
                      <a:prstGeom prst="rect">
                        <a:avLst/>
                      </a:prstGeom>
                    </p:spPr>
                  </p:pic>
                </p:oleObj>
              </mc:Fallback>
            </mc:AlternateContent>
          </a:graphicData>
        </a:graphic>
      </p:graphicFrame>
    </p:spTree>
    <p:extLst>
      <p:ext uri="{BB962C8B-B14F-4D97-AF65-F5344CB8AC3E}">
        <p14:creationId xmlns:p14="http://schemas.microsoft.com/office/powerpoint/2010/main" val="234263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needs to flow logically in a horizontal and vertical fashion to engage the audience better</a:t>
            </a:r>
            <a:endParaRPr lang="en-US" dirty="0"/>
          </a:p>
        </p:txBody>
      </p:sp>
      <p:sp>
        <p:nvSpPr>
          <p:cNvPr id="72" name="Rectangle 71"/>
          <p:cNvSpPr/>
          <p:nvPr/>
        </p:nvSpPr>
        <p:spPr>
          <a:xfrm>
            <a:off x="3840" y="-5113"/>
            <a:ext cx="3409526" cy="261610"/>
          </a:xfrm>
          <a:prstGeom prst="rect">
            <a:avLst/>
          </a:prstGeom>
          <a:solidFill>
            <a:schemeClr val="accent6">
              <a:lumMod val="20000"/>
              <a:lumOff val="80000"/>
            </a:schemeClr>
          </a:solidFill>
        </p:spPr>
        <p:txBody>
          <a:bodyPr wrap="square">
            <a:spAutoFit/>
          </a:bodyPr>
          <a:lstStyle/>
          <a:p>
            <a:pPr algn="l"/>
            <a:r>
              <a:rPr lang="en-US" b="1" dirty="0" smtClean="0"/>
              <a:t>Characteristics of Storyboard</a:t>
            </a:r>
            <a:endParaRPr lang="en-US" b="1" dirty="0"/>
          </a:p>
        </p:txBody>
      </p:sp>
      <p:sp>
        <p:nvSpPr>
          <p:cNvPr id="75" name="Content Placeholder 2"/>
          <p:cNvSpPr>
            <a:spLocks noGrp="1"/>
          </p:cNvSpPr>
          <p:nvPr>
            <p:ph idx="1"/>
          </p:nvPr>
        </p:nvSpPr>
        <p:spPr>
          <a:xfrm>
            <a:off x="457200" y="2444110"/>
            <a:ext cx="4500336" cy="2786744"/>
          </a:xfrm>
          <a:solidFill>
            <a:schemeClr val="accent3"/>
          </a:solidFill>
        </p:spPr>
        <p:txBody>
          <a:bodyPr anchor="ctr"/>
          <a:lstStyle/>
          <a:p>
            <a:pPr lvl="1">
              <a:lnSpc>
                <a:spcPct val="150000"/>
              </a:lnSpc>
              <a:spcBef>
                <a:spcPts val="600"/>
              </a:spcBef>
              <a:buFont typeface="Webdings" panose="05030102010509060703" pitchFamily="18" charset="2"/>
              <a:buChar char="4"/>
            </a:pPr>
            <a:r>
              <a:rPr lang="en-US" sz="1200" b="1" dirty="0" smtClean="0"/>
              <a:t>Deductive </a:t>
            </a:r>
            <a:r>
              <a:rPr lang="en-US" sz="1200" b="1" dirty="0"/>
              <a:t>Reasoning: </a:t>
            </a:r>
            <a:r>
              <a:rPr lang="en-US" sz="1200" dirty="0"/>
              <a:t>Premises of an argument supports the conclusion but do not ensure it. Each of the elements answers a question (e.g. why, how, how do you know) about the thesis above it</a:t>
            </a:r>
          </a:p>
          <a:p>
            <a:pPr lvl="1">
              <a:lnSpc>
                <a:spcPct val="150000"/>
              </a:lnSpc>
              <a:spcBef>
                <a:spcPts val="600"/>
              </a:spcBef>
              <a:buFont typeface="Webdings" panose="05030102010509060703" pitchFamily="18" charset="2"/>
              <a:buChar char="4"/>
            </a:pPr>
            <a:r>
              <a:rPr lang="en-US" sz="1200" b="1" dirty="0"/>
              <a:t>Inductive Reasoning: </a:t>
            </a:r>
            <a:r>
              <a:rPr lang="en-US" sz="1200" dirty="0"/>
              <a:t>Conclusion is necessitated by previously known facts. One element logically leads to the next</a:t>
            </a:r>
          </a:p>
        </p:txBody>
      </p:sp>
      <p:sp>
        <p:nvSpPr>
          <p:cNvPr id="10" name="Content Placeholder 2"/>
          <p:cNvSpPr txBox="1">
            <a:spLocks/>
          </p:cNvSpPr>
          <p:nvPr/>
        </p:nvSpPr>
        <p:spPr bwMode="auto">
          <a:xfrm>
            <a:off x="5120819" y="2428045"/>
            <a:ext cx="4321631" cy="2786744"/>
          </a:xfrm>
          <a:prstGeom prst="rect">
            <a:avLst/>
          </a:prstGeom>
          <a:solidFill>
            <a:schemeClr val="accent3"/>
          </a:solidFill>
          <a:ln w="9525">
            <a:noFill/>
            <a:miter lim="800000"/>
            <a:headEnd/>
            <a:tailEnd/>
          </a:ln>
          <a:effectLst/>
        </p:spPr>
        <p:txBody>
          <a:bodyPr vert="horz" wrap="square" lIns="0" tIns="0" rIns="0" bIns="0" numCol="1" anchor="ctr" anchorCtr="0" compatLnSpc="1">
            <a:prstTxWarp prst="textNoShape">
              <a:avLst/>
            </a:prstTxWarp>
          </a:bodyPr>
          <a:lstStyle>
            <a:lvl1pPr marL="234950" indent="-234950" algn="l" rtl="0" eaLnBrk="1" fontAlgn="base" hangingPunct="1">
              <a:spcBef>
                <a:spcPct val="100000"/>
              </a:spcBef>
              <a:spcAft>
                <a:spcPct val="0"/>
              </a:spcAft>
              <a:buClr>
                <a:srgbClr val="003399"/>
              </a:buClr>
              <a:buFont typeface="Webdings" pitchFamily="18" charset="2"/>
              <a:buChar char="4"/>
              <a:defRPr sz="1600" b="0">
                <a:solidFill>
                  <a:schemeClr val="tx1"/>
                </a:solidFill>
                <a:latin typeface="+mn-lt"/>
                <a:ea typeface="+mn-ea"/>
                <a:cs typeface="+mn-cs"/>
              </a:defRPr>
            </a:lvl1pPr>
            <a:lvl2pPr marL="457200" indent="-220663" algn="l" rtl="0" eaLnBrk="1" fontAlgn="base" hangingPunct="1">
              <a:lnSpc>
                <a:spcPct val="90000"/>
              </a:lnSpc>
              <a:spcBef>
                <a:spcPct val="40000"/>
              </a:spcBef>
              <a:spcAft>
                <a:spcPct val="0"/>
              </a:spcAft>
              <a:buClr>
                <a:srgbClr val="003399"/>
              </a:buClr>
              <a:buFont typeface="Arial" pitchFamily="34" charset="0"/>
              <a:buChar char="–"/>
              <a:defRPr sz="1400">
                <a:solidFill>
                  <a:schemeClr val="tx1"/>
                </a:solidFill>
                <a:latin typeface="+mn-lt"/>
              </a:defRPr>
            </a:lvl2pPr>
            <a:lvl3pPr marL="623888" indent="-160338" algn="l" rtl="0" eaLnBrk="1" fontAlgn="base" hangingPunct="1">
              <a:lnSpc>
                <a:spcPct val="90000"/>
              </a:lnSpc>
              <a:spcBef>
                <a:spcPct val="40000"/>
              </a:spcBef>
              <a:spcAft>
                <a:spcPct val="0"/>
              </a:spcAft>
              <a:buClr>
                <a:srgbClr val="003399"/>
              </a:buClr>
              <a:buFont typeface="Arial" pitchFamily="34" charset="0"/>
              <a:buChar char="»"/>
              <a:defRPr sz="1300" baseline="0">
                <a:solidFill>
                  <a:schemeClr val="tx1"/>
                </a:solidFill>
                <a:latin typeface="+mn-lt"/>
              </a:defRPr>
            </a:lvl3pPr>
            <a:lvl4pPr marL="855663" indent="-173038" algn="l" rtl="0" eaLnBrk="1" fontAlgn="base" hangingPunct="1">
              <a:lnSpc>
                <a:spcPct val="90000"/>
              </a:lnSpc>
              <a:spcBef>
                <a:spcPct val="40000"/>
              </a:spcBef>
              <a:spcAft>
                <a:spcPct val="0"/>
              </a:spcAft>
              <a:buClr>
                <a:srgbClr val="003399"/>
              </a:buClr>
              <a:buFont typeface="Arial" pitchFamily="34" charset="0"/>
              <a:buChar char="•"/>
              <a:defRPr sz="1200">
                <a:solidFill>
                  <a:schemeClr val="tx1"/>
                </a:solidFill>
                <a:latin typeface="+mn-lt"/>
              </a:defRPr>
            </a:lvl4pPr>
            <a:lvl5pPr marL="1030288" indent="-115888" algn="l" rtl="0" eaLnBrk="1" fontAlgn="base" hangingPunct="1">
              <a:lnSpc>
                <a:spcPct val="90000"/>
              </a:lnSpc>
              <a:spcBef>
                <a:spcPct val="0"/>
              </a:spcBef>
              <a:spcAft>
                <a:spcPct val="40000"/>
              </a:spcAft>
              <a:buClr>
                <a:schemeClr val="tx1"/>
              </a:buClr>
              <a:buSzPct val="40000"/>
              <a:buFont typeface="Arial" pitchFamily="34" charset="0"/>
              <a:buChar char="»"/>
              <a:defRPr sz="1200" baseline="0">
                <a:solidFill>
                  <a:schemeClr val="tx1"/>
                </a:solidFill>
                <a:latin typeface="+mn-lt"/>
              </a:defRPr>
            </a:lvl5pPr>
            <a:lvl6pPr marL="29749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6pPr>
            <a:lvl7pPr marL="34321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7pPr>
            <a:lvl8pPr marL="38893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8pPr>
            <a:lvl9pPr marL="43465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9pPr>
          </a:lstStyle>
          <a:p>
            <a:pPr lvl="1">
              <a:lnSpc>
                <a:spcPct val="150000"/>
              </a:lnSpc>
              <a:spcBef>
                <a:spcPts val="600"/>
              </a:spcBef>
              <a:buFont typeface="Webdings" panose="05030102010509060703" pitchFamily="18" charset="2"/>
              <a:buChar char="4"/>
            </a:pPr>
            <a:r>
              <a:rPr lang="en-US" sz="1200" dirty="0"/>
              <a:t>People are usually disinterested in something they already know and are interested in finding out what they do not know</a:t>
            </a:r>
          </a:p>
          <a:p>
            <a:pPr lvl="1">
              <a:lnSpc>
                <a:spcPct val="150000"/>
              </a:lnSpc>
              <a:spcBef>
                <a:spcPts val="600"/>
              </a:spcBef>
              <a:buFont typeface="Webdings" panose="05030102010509060703" pitchFamily="18" charset="2"/>
              <a:buChar char="4"/>
            </a:pPr>
            <a:r>
              <a:rPr lang="en-US" sz="1200" dirty="0"/>
              <a:t>When a person hears something they do not know, it leads to questions. This would lead to the question-answer dialogue between you and the Business user, which engages them more with your presentation</a:t>
            </a:r>
          </a:p>
        </p:txBody>
      </p:sp>
      <p:sp>
        <p:nvSpPr>
          <p:cNvPr id="3" name="Rectangle 2"/>
          <p:cNvSpPr/>
          <p:nvPr/>
        </p:nvSpPr>
        <p:spPr>
          <a:xfrm>
            <a:off x="457200" y="1387665"/>
            <a:ext cx="4500336" cy="338554"/>
          </a:xfrm>
          <a:prstGeom prst="rect">
            <a:avLst/>
          </a:prstGeom>
          <a:solidFill>
            <a:schemeClr val="accent2"/>
          </a:solidFill>
          <a:effectLst/>
        </p:spPr>
        <p:style>
          <a:lnRef idx="1">
            <a:schemeClr val="dk1"/>
          </a:lnRef>
          <a:fillRef idx="3">
            <a:schemeClr val="dk1"/>
          </a:fillRef>
          <a:effectRef idx="2">
            <a:schemeClr val="dk1"/>
          </a:effectRef>
          <a:fontRef idx="minor">
            <a:schemeClr val="lt1"/>
          </a:fontRef>
        </p:style>
        <p:txBody>
          <a:bodyPr wrap="square">
            <a:spAutoFit/>
          </a:bodyPr>
          <a:lstStyle/>
          <a:p>
            <a:r>
              <a:rPr lang="en-US" sz="1600" b="1" dirty="0"/>
              <a:t>Horizontal logic:</a:t>
            </a:r>
            <a:r>
              <a:rPr lang="en-US" sz="1600" dirty="0"/>
              <a:t> </a:t>
            </a:r>
          </a:p>
        </p:txBody>
      </p:sp>
      <p:sp>
        <p:nvSpPr>
          <p:cNvPr id="12" name="Rectangle 11"/>
          <p:cNvSpPr/>
          <p:nvPr/>
        </p:nvSpPr>
        <p:spPr>
          <a:xfrm>
            <a:off x="5120819" y="1371600"/>
            <a:ext cx="4321631" cy="338554"/>
          </a:xfrm>
          <a:prstGeom prst="rect">
            <a:avLst/>
          </a:prstGeom>
          <a:solidFill>
            <a:schemeClr val="accent2"/>
          </a:solidFill>
          <a:effectLst/>
        </p:spPr>
        <p:style>
          <a:lnRef idx="1">
            <a:schemeClr val="dk1"/>
          </a:lnRef>
          <a:fillRef idx="3">
            <a:schemeClr val="dk1"/>
          </a:fillRef>
          <a:effectRef idx="2">
            <a:schemeClr val="dk1"/>
          </a:effectRef>
          <a:fontRef idx="minor">
            <a:schemeClr val="lt1"/>
          </a:fontRef>
        </p:style>
        <p:txBody>
          <a:bodyPr wrap="square">
            <a:spAutoFit/>
          </a:bodyPr>
          <a:lstStyle/>
          <a:p>
            <a:r>
              <a:rPr lang="en-US" sz="1600" b="1" dirty="0" smtClean="0"/>
              <a:t>Vertical </a:t>
            </a:r>
            <a:r>
              <a:rPr lang="en-US" sz="1600" b="1" dirty="0"/>
              <a:t>logic:</a:t>
            </a:r>
            <a:r>
              <a:rPr lang="en-US" sz="1600" dirty="0"/>
              <a:t> </a:t>
            </a:r>
          </a:p>
        </p:txBody>
      </p:sp>
      <p:grpSp>
        <p:nvGrpSpPr>
          <p:cNvPr id="9" name="Group 8"/>
          <p:cNvGrpSpPr/>
          <p:nvPr/>
        </p:nvGrpSpPr>
        <p:grpSpPr>
          <a:xfrm>
            <a:off x="457200" y="1856309"/>
            <a:ext cx="4500336" cy="664797"/>
            <a:chOff x="457200" y="1817942"/>
            <a:chExt cx="4500336" cy="664797"/>
          </a:xfrm>
        </p:grpSpPr>
        <p:sp>
          <p:nvSpPr>
            <p:cNvPr id="4" name="Rectangle 3"/>
            <p:cNvSpPr/>
            <p:nvPr/>
          </p:nvSpPr>
          <p:spPr bwMode="auto">
            <a:xfrm>
              <a:off x="457200" y="1817942"/>
              <a:ext cx="4500336" cy="466344"/>
            </a:xfrm>
            <a:prstGeom prst="rect">
              <a:avLst/>
            </a:prstGeom>
            <a:solidFill>
              <a:schemeClr val="accent1"/>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err="1" smtClean="0">
                <a:solidFill>
                  <a:schemeClr val="tx1"/>
                </a:solidFill>
                <a:latin typeface="+mn-lt"/>
                <a:ea typeface="+mn-ea"/>
                <a:cs typeface="+mn-cs"/>
              </a:endParaRPr>
            </a:p>
          </p:txBody>
        </p:sp>
        <p:sp>
          <p:nvSpPr>
            <p:cNvPr id="5" name="TextBox 4"/>
            <p:cNvSpPr txBox="1"/>
            <p:nvPr/>
          </p:nvSpPr>
          <p:spPr>
            <a:xfrm>
              <a:off x="992868" y="1817942"/>
              <a:ext cx="3429000" cy="664797"/>
            </a:xfrm>
            <a:prstGeom prst="rect">
              <a:avLst/>
            </a:prstGeom>
            <a:noFill/>
          </p:spPr>
          <p:txBody>
            <a:bodyPr wrap="square" rtlCol="0">
              <a:spAutoFit/>
            </a:bodyPr>
            <a:lstStyle/>
            <a:p>
              <a:r>
                <a:rPr lang="en-US" sz="1200" b="1" dirty="0">
                  <a:solidFill>
                    <a:schemeClr val="bg1"/>
                  </a:solidFill>
                </a:rPr>
                <a:t>Structured &amp; logical approach to answer Business User’s questions</a:t>
              </a:r>
            </a:p>
            <a:p>
              <a:endParaRPr lang="en-US" sz="1200" dirty="0"/>
            </a:p>
          </p:txBody>
        </p:sp>
      </p:grpSp>
      <p:grpSp>
        <p:nvGrpSpPr>
          <p:cNvPr id="8" name="Group 7"/>
          <p:cNvGrpSpPr/>
          <p:nvPr/>
        </p:nvGrpSpPr>
        <p:grpSpPr>
          <a:xfrm>
            <a:off x="5120819" y="1856309"/>
            <a:ext cx="4321631" cy="544258"/>
            <a:chOff x="5120819" y="1817942"/>
            <a:chExt cx="4321631" cy="544258"/>
          </a:xfrm>
        </p:grpSpPr>
        <p:sp>
          <p:nvSpPr>
            <p:cNvPr id="6" name="Rectangle 5"/>
            <p:cNvSpPr/>
            <p:nvPr/>
          </p:nvSpPr>
          <p:spPr bwMode="auto">
            <a:xfrm>
              <a:off x="5120819" y="1817942"/>
              <a:ext cx="4321631" cy="466344"/>
            </a:xfrm>
            <a:prstGeom prst="rect">
              <a:avLst/>
            </a:prstGeom>
            <a:solidFill>
              <a:schemeClr val="accent1"/>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err="1" smtClean="0">
                <a:solidFill>
                  <a:schemeClr val="tx1"/>
                </a:solidFill>
                <a:latin typeface="+mn-lt"/>
                <a:ea typeface="+mn-ea"/>
                <a:cs typeface="+mn-cs"/>
              </a:endParaRPr>
            </a:p>
          </p:txBody>
        </p:sp>
        <p:sp>
          <p:nvSpPr>
            <p:cNvPr id="7" name="TextBox 6"/>
            <p:cNvSpPr txBox="1"/>
            <p:nvPr/>
          </p:nvSpPr>
          <p:spPr>
            <a:xfrm>
              <a:off x="5910034" y="1882069"/>
              <a:ext cx="2743200" cy="480131"/>
            </a:xfrm>
            <a:prstGeom prst="rect">
              <a:avLst/>
            </a:prstGeom>
            <a:noFill/>
          </p:spPr>
          <p:txBody>
            <a:bodyPr wrap="square" rtlCol="0">
              <a:spAutoFit/>
            </a:bodyPr>
            <a:lstStyle/>
            <a:p>
              <a:r>
                <a:rPr lang="en-US" sz="1200" b="1" kern="0" dirty="0">
                  <a:solidFill>
                    <a:schemeClr val="bg1"/>
                  </a:solidFill>
                </a:rPr>
                <a:t>Question – answer dialogue</a:t>
              </a:r>
            </a:p>
            <a:p>
              <a:endParaRPr lang="en-US" sz="1200" dirty="0">
                <a:solidFill>
                  <a:schemeClr val="bg1"/>
                </a:solidFill>
              </a:endParaRPr>
            </a:p>
          </p:txBody>
        </p:sp>
      </p:grpSp>
    </p:spTree>
    <p:extLst>
      <p:ext uri="{BB962C8B-B14F-4D97-AF65-F5344CB8AC3E}">
        <p14:creationId xmlns:p14="http://schemas.microsoft.com/office/powerpoint/2010/main" val="323449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Empathy Map</a:t>
            </a:r>
            <a:r>
              <a:rPr lang="en-US" i="1" dirty="0">
                <a:solidFill>
                  <a:schemeClr val="accent1"/>
                </a:solidFill>
              </a:rPr>
              <a:t> </a:t>
            </a:r>
            <a:r>
              <a:rPr lang="en-US" dirty="0"/>
              <a:t>is a collaborative tool </a:t>
            </a:r>
            <a:r>
              <a:rPr lang="en-US" dirty="0" smtClean="0"/>
              <a:t>to help gain </a:t>
            </a:r>
            <a:r>
              <a:rPr lang="en-US" dirty="0"/>
              <a:t>a deeper insight into </a:t>
            </a:r>
            <a:r>
              <a:rPr lang="en-US" dirty="0" smtClean="0"/>
              <a:t>our customers</a:t>
            </a:r>
            <a:endParaRPr lang="en-US" dirty="0"/>
          </a:p>
        </p:txBody>
      </p:sp>
      <p:sp>
        <p:nvSpPr>
          <p:cNvPr id="3" name="Content Placeholder 2"/>
          <p:cNvSpPr>
            <a:spLocks noGrp="1"/>
          </p:cNvSpPr>
          <p:nvPr>
            <p:ph idx="1"/>
          </p:nvPr>
        </p:nvSpPr>
        <p:spPr>
          <a:xfrm>
            <a:off x="457200" y="4257239"/>
            <a:ext cx="8985250" cy="1554480"/>
          </a:xfrm>
          <a:solidFill>
            <a:srgbClr val="FFFFCC">
              <a:alpha val="50196"/>
            </a:srgbClr>
          </a:solidFill>
        </p:spPr>
        <p:txBody>
          <a:bodyPr/>
          <a:lstStyle/>
          <a:p>
            <a:r>
              <a:rPr lang="en-US" sz="1400" dirty="0" smtClean="0"/>
              <a:t>Understanding &amp; connecting with customer needs &amp; goals is a key imperative behind success of any idea</a:t>
            </a:r>
          </a:p>
          <a:p>
            <a:r>
              <a:rPr lang="en-US" sz="1400" dirty="0"/>
              <a:t>Understand </a:t>
            </a:r>
            <a:r>
              <a:rPr lang="en-US" sz="1400" dirty="0" smtClean="0"/>
              <a:t>customers </a:t>
            </a:r>
            <a:r>
              <a:rPr lang="en-US" sz="1400" dirty="0"/>
              <a:t>helps </a:t>
            </a:r>
            <a:r>
              <a:rPr lang="en-US" sz="1400" dirty="0" smtClean="0"/>
              <a:t>us empathize </a:t>
            </a:r>
            <a:r>
              <a:rPr lang="en-US" sz="1400" dirty="0"/>
              <a:t>with them by getting to know their environment, their aspirations, their concerns and their daily </a:t>
            </a:r>
            <a:r>
              <a:rPr lang="en-US" sz="1400" dirty="0" smtClean="0"/>
              <a:t>routines</a:t>
            </a:r>
          </a:p>
          <a:p>
            <a:r>
              <a:rPr lang="en-US" sz="1400" dirty="0" smtClean="0"/>
              <a:t>The </a:t>
            </a:r>
            <a:r>
              <a:rPr lang="en-US" sz="1400" dirty="0"/>
              <a:t>customer profile </a:t>
            </a:r>
            <a:r>
              <a:rPr lang="en-US" sz="1400" dirty="0" smtClean="0"/>
              <a:t>built leveraging this helps </a:t>
            </a:r>
            <a:r>
              <a:rPr lang="en-US" sz="1400" dirty="0"/>
              <a:t>one to design value propositions, channels of contact and the most appropriate customer </a:t>
            </a:r>
            <a:r>
              <a:rPr lang="en-US" sz="1400" dirty="0" smtClean="0"/>
              <a:t>relationship</a:t>
            </a:r>
            <a:endParaRPr lang="en-US" sz="14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400" y="1842138"/>
            <a:ext cx="3398273" cy="2279675"/>
          </a:xfrm>
          <a:prstGeom prst="rect">
            <a:avLst/>
          </a:prstGeom>
          <a:ln>
            <a:solidFill>
              <a:schemeClr val="tx1"/>
            </a:solidFill>
          </a:ln>
        </p:spPr>
      </p:pic>
      <p:sp>
        <p:nvSpPr>
          <p:cNvPr id="5" name="Rectangle 4"/>
          <p:cNvSpPr/>
          <p:nvPr/>
        </p:nvSpPr>
        <p:spPr>
          <a:xfrm>
            <a:off x="457200" y="1368160"/>
            <a:ext cx="8985250" cy="338554"/>
          </a:xfrm>
          <a:prstGeom prst="rect">
            <a:avLst/>
          </a:prstGeom>
          <a:solidFill>
            <a:schemeClr val="bg1">
              <a:lumMod val="95000"/>
            </a:schemeClr>
          </a:solidFill>
        </p:spPr>
        <p:txBody>
          <a:bodyPr wrap="square">
            <a:spAutoFit/>
          </a:bodyPr>
          <a:lstStyle/>
          <a:p>
            <a:r>
              <a:rPr lang="en-US" sz="1600" b="1" dirty="0" smtClean="0">
                <a:latin typeface="Arial" panose="020B0604020202020204" pitchFamily="34" charset="0"/>
              </a:rPr>
              <a:t>“A good </a:t>
            </a:r>
            <a:r>
              <a:rPr lang="en-US" sz="1600" b="1" dirty="0">
                <a:latin typeface="Arial" panose="020B0604020202020204" pitchFamily="34" charset="0"/>
              </a:rPr>
              <a:t>design is grounded in a deep understanding of the person for whom </a:t>
            </a:r>
            <a:r>
              <a:rPr lang="en-US" sz="1600" b="1" dirty="0" smtClean="0">
                <a:latin typeface="Arial" panose="020B0604020202020204" pitchFamily="34" charset="0"/>
              </a:rPr>
              <a:t>we design”</a:t>
            </a:r>
            <a:endParaRPr lang="en-US" sz="1600" b="1" dirty="0">
              <a:effectLst/>
              <a:latin typeface="Arial" panose="020B0604020202020204" pitchFamily="34" charset="0"/>
            </a:endParaRPr>
          </a:p>
        </p:txBody>
      </p:sp>
      <p:pic>
        <p:nvPicPr>
          <p:cNvPr id="1143810" name="Picture 2" descr="http://blog.leanmonitor.com/wp-content/uploads/2014/09/empathy-ma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5000"/>
                    </a14:imgEffect>
                  </a14:imgLayer>
                </a14:imgProps>
              </a:ext>
              <a:ext uri="{28A0092B-C50C-407E-A947-70E740481C1C}">
                <a14:useLocalDpi xmlns:a14="http://schemas.microsoft.com/office/drawing/2010/main" val="0"/>
              </a:ext>
            </a:extLst>
          </a:blip>
          <a:srcRect/>
          <a:stretch>
            <a:fillRect/>
          </a:stretch>
        </p:blipFill>
        <p:spPr bwMode="auto">
          <a:xfrm>
            <a:off x="1094352" y="1814127"/>
            <a:ext cx="3398273" cy="23356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206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pPr eaLnBrk="1" hangingPunct="1"/>
            <a:r>
              <a:rPr lang="en-US" altLang="en-US" dirty="0" smtClean="0"/>
              <a:t>Who is Mark Xang?</a:t>
            </a:r>
            <a:br>
              <a:rPr lang="en-US" altLang="en-US" dirty="0" smtClean="0"/>
            </a:br>
            <a:endParaRPr lang="en-US" altLang="en-US" dirty="0" smtClean="0"/>
          </a:p>
        </p:txBody>
      </p:sp>
      <p:sp>
        <p:nvSpPr>
          <p:cNvPr id="5" name="Text Placeholder 4"/>
          <p:cNvSpPr>
            <a:spLocks noGrp="1"/>
          </p:cNvSpPr>
          <p:nvPr>
            <p:ph type="body" sz="quarter" idx="11"/>
          </p:nvPr>
        </p:nvSpPr>
        <p:spPr>
          <a:xfrm>
            <a:off x="3319463" y="1696244"/>
            <a:ext cx="3425825" cy="1223962"/>
          </a:xfrm>
        </p:spPr>
        <p:txBody>
          <a:bodyPr wrap="square">
            <a:normAutofit/>
          </a:bodyPr>
          <a:lstStyle/>
          <a:p>
            <a:pPr>
              <a:spcBef>
                <a:spcPts val="1100"/>
              </a:spcBef>
              <a:spcAft>
                <a:spcPts val="0"/>
              </a:spcAft>
              <a:defRPr/>
            </a:pPr>
            <a:r>
              <a:rPr lang="en-US" sz="1100" dirty="0" smtClean="0"/>
              <a:t>He is very </a:t>
            </a:r>
            <a:r>
              <a:rPr lang="en-US" sz="1100" b="1" dirty="0"/>
              <a:t>focused on delivering results</a:t>
            </a:r>
            <a:r>
              <a:rPr lang="en-US" sz="1100" dirty="0"/>
              <a:t>. Tries to get to the point fast- cut the chase get to the point </a:t>
            </a:r>
          </a:p>
          <a:p>
            <a:pPr>
              <a:spcBef>
                <a:spcPts val="1100"/>
              </a:spcBef>
              <a:spcAft>
                <a:spcPts val="0"/>
              </a:spcAft>
              <a:defRPr/>
            </a:pPr>
            <a:r>
              <a:rPr lang="en-US" sz="1100" dirty="0" smtClean="0"/>
              <a:t>He is </a:t>
            </a:r>
            <a:r>
              <a:rPr lang="en-US" sz="1100" b="1" dirty="0" smtClean="0"/>
              <a:t>not comfortable with high investment changes</a:t>
            </a:r>
            <a:r>
              <a:rPr lang="en-US" sz="1100" dirty="0" smtClean="0"/>
              <a:t> to the current strategy since it would showcase his initial plan as a failure</a:t>
            </a:r>
          </a:p>
        </p:txBody>
      </p:sp>
      <p:sp>
        <p:nvSpPr>
          <p:cNvPr id="19460" name="Text Placeholder 5"/>
          <p:cNvSpPr>
            <a:spLocks noGrp="1"/>
          </p:cNvSpPr>
          <p:nvPr>
            <p:ph type="body" sz="quarter" idx="4294967295"/>
          </p:nvPr>
        </p:nvSpPr>
        <p:spPr>
          <a:xfrm>
            <a:off x="6118225" y="3136900"/>
            <a:ext cx="3425825" cy="673100"/>
          </a:xfrm>
        </p:spPr>
        <p:txBody>
          <a:bodyPr wrap="square"/>
          <a:lstStyle/>
          <a:p>
            <a:pPr eaLnBrk="1" hangingPunct="1">
              <a:spcBef>
                <a:spcPts val="1100"/>
              </a:spcBef>
            </a:pPr>
            <a:r>
              <a:rPr lang="en-US" altLang="en-US" sz="1100" dirty="0" smtClean="0"/>
              <a:t>Competition has introduced supplementary products at reduced prices</a:t>
            </a:r>
          </a:p>
          <a:p>
            <a:pPr>
              <a:spcBef>
                <a:spcPts val="1100"/>
              </a:spcBef>
            </a:pPr>
            <a:r>
              <a:rPr lang="en-US" sz="1100" dirty="0">
                <a:solidFill>
                  <a:srgbClr val="000000"/>
                </a:solidFill>
              </a:rPr>
              <a:t>Opportunity for growing data analytics within the org</a:t>
            </a:r>
          </a:p>
          <a:p>
            <a:pPr eaLnBrk="1" hangingPunct="1">
              <a:spcBef>
                <a:spcPts val="1100"/>
              </a:spcBef>
            </a:pPr>
            <a:endParaRPr lang="en-US" altLang="en-US" sz="1100" dirty="0" smtClean="0"/>
          </a:p>
          <a:p>
            <a:pPr eaLnBrk="1" hangingPunct="1"/>
            <a:endParaRPr lang="en-US" altLang="en-US" sz="1100" dirty="0" smtClean="0"/>
          </a:p>
          <a:p>
            <a:pPr eaLnBrk="1" hangingPunct="1"/>
            <a:endParaRPr lang="en-US" altLang="en-US" sz="1100" dirty="0" smtClean="0"/>
          </a:p>
        </p:txBody>
      </p:sp>
      <p:sp>
        <p:nvSpPr>
          <p:cNvPr id="19461" name="Text Placeholder 6"/>
          <p:cNvSpPr>
            <a:spLocks noGrp="1"/>
          </p:cNvSpPr>
          <p:nvPr>
            <p:ph type="body" sz="quarter" idx="13"/>
          </p:nvPr>
        </p:nvSpPr>
        <p:spPr>
          <a:xfrm>
            <a:off x="3319463" y="4530725"/>
            <a:ext cx="3425825" cy="1162050"/>
          </a:xfrm>
        </p:spPr>
        <p:txBody>
          <a:bodyPr wrap="square">
            <a:noAutofit/>
          </a:bodyPr>
          <a:lstStyle/>
          <a:p>
            <a:pPr>
              <a:spcBef>
                <a:spcPts val="1100"/>
              </a:spcBef>
              <a:spcAft>
                <a:spcPts val="0"/>
              </a:spcAft>
            </a:pPr>
            <a:r>
              <a:rPr lang="en-US" altLang="en-US" sz="1100" dirty="0" smtClean="0"/>
              <a:t>He is an analyst at heart and likes to </a:t>
            </a:r>
            <a:r>
              <a:rPr lang="en-US" altLang="en-US" sz="1100" b="1" dirty="0" smtClean="0"/>
              <a:t>go into details</a:t>
            </a:r>
          </a:p>
          <a:p>
            <a:pPr>
              <a:spcBef>
                <a:spcPts val="1100"/>
              </a:spcBef>
              <a:spcAft>
                <a:spcPts val="0"/>
              </a:spcAft>
            </a:pPr>
            <a:r>
              <a:rPr lang="en-US" altLang="en-US" sz="1100" dirty="0" smtClean="0"/>
              <a:t>He believes in working as per an action plan</a:t>
            </a:r>
          </a:p>
          <a:p>
            <a:pPr>
              <a:spcBef>
                <a:spcPts val="0"/>
              </a:spcBef>
            </a:pPr>
            <a:endParaRPr lang="en-US" altLang="en-US" sz="1100" dirty="0" smtClean="0"/>
          </a:p>
        </p:txBody>
      </p:sp>
      <p:sp>
        <p:nvSpPr>
          <p:cNvPr id="19462" name="Text Placeholder 7"/>
          <p:cNvSpPr>
            <a:spLocks noGrp="1"/>
          </p:cNvSpPr>
          <p:nvPr>
            <p:ph type="body" sz="quarter" idx="14"/>
          </p:nvPr>
        </p:nvSpPr>
        <p:spPr>
          <a:xfrm>
            <a:off x="414338" y="3143250"/>
            <a:ext cx="3425825" cy="1012825"/>
          </a:xfrm>
        </p:spPr>
        <p:txBody>
          <a:bodyPr wrap="square">
            <a:normAutofit/>
          </a:bodyPr>
          <a:lstStyle/>
          <a:p>
            <a:pPr>
              <a:spcBef>
                <a:spcPts val="1100"/>
              </a:spcBef>
              <a:spcAft>
                <a:spcPts val="0"/>
              </a:spcAft>
            </a:pPr>
            <a:r>
              <a:rPr lang="en-US" altLang="en-US" sz="1100" dirty="0" smtClean="0"/>
              <a:t>He hears about </a:t>
            </a:r>
            <a:r>
              <a:rPr lang="en-US" altLang="en-US" sz="1100" b="1" dirty="0" smtClean="0"/>
              <a:t>Michael’s lowering confidence</a:t>
            </a:r>
            <a:r>
              <a:rPr lang="en-US" altLang="en-US" sz="1100" dirty="0" smtClean="0"/>
              <a:t> in him due to the adverse performance of his brand</a:t>
            </a:r>
          </a:p>
          <a:p>
            <a:pPr>
              <a:spcBef>
                <a:spcPts val="1100"/>
              </a:spcBef>
              <a:spcAft>
                <a:spcPts val="0"/>
              </a:spcAft>
            </a:pPr>
            <a:r>
              <a:rPr lang="en-US" altLang="en-US" sz="1100" dirty="0" smtClean="0"/>
              <a:t>Mu Sigma is good at number crunching but has limited capabilities in providing business and strategic insights</a:t>
            </a:r>
          </a:p>
        </p:txBody>
      </p:sp>
      <p:pic>
        <p:nvPicPr>
          <p:cNvPr id="4" name="Picture 3"/>
          <p:cNvPicPr>
            <a:picLocks noChangeAspect="1"/>
          </p:cNvPicPr>
          <p:nvPr/>
        </p:nvPicPr>
        <p:blipFill>
          <a:blip r:embed="rId3"/>
          <a:stretch>
            <a:fillRect/>
          </a:stretch>
        </p:blipFill>
        <p:spPr>
          <a:xfrm>
            <a:off x="4135850" y="2784475"/>
            <a:ext cx="1483043" cy="1371600"/>
          </a:xfrm>
          <a:prstGeom prst="rect">
            <a:avLst/>
          </a:prstGeom>
        </p:spPr>
      </p:pic>
      <p:sp>
        <p:nvSpPr>
          <p:cNvPr id="8" name="Rectangle 7"/>
          <p:cNvSpPr/>
          <p:nvPr/>
        </p:nvSpPr>
        <p:spPr>
          <a:xfrm>
            <a:off x="3840" y="-5113"/>
            <a:ext cx="3409526" cy="261610"/>
          </a:xfrm>
          <a:prstGeom prst="rect">
            <a:avLst/>
          </a:prstGeom>
          <a:solidFill>
            <a:schemeClr val="accent6">
              <a:lumMod val="20000"/>
              <a:lumOff val="80000"/>
            </a:schemeClr>
          </a:solidFill>
        </p:spPr>
        <p:txBody>
          <a:bodyPr wrap="square">
            <a:spAutoFit/>
          </a:bodyPr>
          <a:lstStyle/>
          <a:p>
            <a:pPr algn="l"/>
            <a:r>
              <a:rPr lang="en-US" b="1" dirty="0" smtClean="0"/>
              <a:t>Example</a:t>
            </a:r>
            <a:endParaRPr lang="en-US" b="1" dirty="0"/>
          </a:p>
        </p:txBody>
      </p:sp>
      <p:sp>
        <p:nvSpPr>
          <p:cNvPr id="9" name="TextBox 8"/>
          <p:cNvSpPr txBox="1"/>
          <p:nvPr/>
        </p:nvSpPr>
        <p:spPr>
          <a:xfrm>
            <a:off x="7799293" y="-1913"/>
            <a:ext cx="1304365" cy="338554"/>
          </a:xfrm>
          <a:prstGeom prst="rect">
            <a:avLst/>
          </a:prstGeom>
          <a:noFill/>
        </p:spPr>
        <p:txBody>
          <a:bodyPr wrap="square" rtlCol="0">
            <a:spAutoFit/>
          </a:bodyPr>
          <a:lstStyle/>
          <a:p>
            <a:r>
              <a:rPr lang="en-US" sz="1600" b="1" dirty="0" smtClean="0">
                <a:solidFill>
                  <a:srgbClr val="006666"/>
                </a:solidFill>
              </a:rPr>
              <a:t>Illustration</a:t>
            </a:r>
            <a:endParaRPr lang="en-US" sz="1600" b="1" dirty="0">
              <a:solidFill>
                <a:srgbClr val="006666"/>
              </a:solidFill>
            </a:endParaRPr>
          </a:p>
        </p:txBody>
      </p:sp>
      <p:sp>
        <p:nvSpPr>
          <p:cNvPr id="10" name="Text Placeholder 7"/>
          <p:cNvSpPr>
            <a:spLocks noGrp="1"/>
          </p:cNvSpPr>
          <p:nvPr>
            <p:ph type="body" sz="quarter" idx="14"/>
          </p:nvPr>
        </p:nvSpPr>
        <p:spPr>
          <a:xfrm>
            <a:off x="915987" y="5588301"/>
            <a:ext cx="3425825" cy="1012825"/>
          </a:xfrm>
        </p:spPr>
        <p:txBody>
          <a:bodyPr wrap="square">
            <a:normAutofit/>
          </a:bodyPr>
          <a:lstStyle/>
          <a:p>
            <a:pPr>
              <a:spcBef>
                <a:spcPts val="1100"/>
              </a:spcBef>
              <a:spcAft>
                <a:spcPts val="0"/>
              </a:spcAft>
            </a:pPr>
            <a:r>
              <a:rPr lang="en-US" altLang="en-US" sz="1100" dirty="0" smtClean="0"/>
              <a:t>Data privacy &amp; security is a bother as many issues were raised by compliance team in the past</a:t>
            </a:r>
          </a:p>
          <a:p>
            <a:pPr>
              <a:spcBef>
                <a:spcPts val="1100"/>
              </a:spcBef>
              <a:spcAft>
                <a:spcPts val="0"/>
              </a:spcAft>
            </a:pPr>
            <a:r>
              <a:rPr lang="en-US" altLang="en-US" sz="1100" dirty="0" smtClean="0"/>
              <a:t>His team still follows legacy practices is slow to adapting for change</a:t>
            </a:r>
          </a:p>
        </p:txBody>
      </p:sp>
      <p:sp>
        <p:nvSpPr>
          <p:cNvPr id="11" name="Text Placeholder 7"/>
          <p:cNvSpPr>
            <a:spLocks noGrp="1"/>
          </p:cNvSpPr>
          <p:nvPr>
            <p:ph type="body" sz="quarter" idx="14"/>
          </p:nvPr>
        </p:nvSpPr>
        <p:spPr>
          <a:xfrm>
            <a:off x="5180012" y="5616575"/>
            <a:ext cx="3425825" cy="1012825"/>
          </a:xfrm>
        </p:spPr>
        <p:txBody>
          <a:bodyPr wrap="square">
            <a:normAutofit/>
          </a:bodyPr>
          <a:lstStyle/>
          <a:p>
            <a:pPr>
              <a:spcBef>
                <a:spcPts val="1100"/>
              </a:spcBef>
              <a:spcAft>
                <a:spcPts val="0"/>
              </a:spcAft>
            </a:pPr>
            <a:r>
              <a:rPr lang="en-US" altLang="en-US" sz="1100" dirty="0" smtClean="0"/>
              <a:t>Wants Mu Sigma to showcase use of latest analytical tools and practices</a:t>
            </a:r>
          </a:p>
          <a:p>
            <a:pPr>
              <a:spcBef>
                <a:spcPts val="1100"/>
              </a:spcBef>
              <a:spcAft>
                <a:spcPts val="0"/>
              </a:spcAft>
            </a:pPr>
            <a:r>
              <a:rPr lang="en-US" altLang="en-US" sz="1100" dirty="0" smtClean="0"/>
              <a:t>Delivering timely insights to business is something which he sees as key to make big difference in decisions and revenues</a:t>
            </a:r>
          </a:p>
        </p:txBody>
      </p:sp>
      <p:sp>
        <p:nvSpPr>
          <p:cNvPr id="13" name="Rectangle 12"/>
          <p:cNvSpPr/>
          <p:nvPr/>
        </p:nvSpPr>
        <p:spPr>
          <a:xfrm>
            <a:off x="1175258" y="5257800"/>
            <a:ext cx="2386584" cy="276999"/>
          </a:xfrm>
          <a:prstGeom prst="rect">
            <a:avLst/>
          </a:prstGeom>
          <a:noFill/>
          <a:ln>
            <a:noFill/>
          </a:ln>
        </p:spPr>
        <p:txBody>
          <a:bodyPr wrap="square">
            <a:spAutoFit/>
          </a:bodyPr>
          <a:lstStyle/>
          <a:p>
            <a:r>
              <a:rPr lang="en-US" sz="1200" b="1" dirty="0" smtClean="0">
                <a:ea typeface="Calibri" panose="020F0502020204030204" pitchFamily="34" charset="0"/>
              </a:rPr>
              <a:t>Fears/Pain points/Obstacles</a:t>
            </a:r>
            <a:endParaRPr lang="en-US" sz="1200" dirty="0"/>
          </a:p>
        </p:txBody>
      </p:sp>
      <p:sp>
        <p:nvSpPr>
          <p:cNvPr id="15" name="Rectangle 14"/>
          <p:cNvSpPr/>
          <p:nvPr/>
        </p:nvSpPr>
        <p:spPr>
          <a:xfrm>
            <a:off x="5604661" y="5278728"/>
            <a:ext cx="2576526" cy="276999"/>
          </a:xfrm>
          <a:prstGeom prst="rect">
            <a:avLst/>
          </a:prstGeom>
          <a:noFill/>
          <a:ln>
            <a:noFill/>
          </a:ln>
        </p:spPr>
        <p:txBody>
          <a:bodyPr wrap="square">
            <a:spAutoFit/>
          </a:bodyPr>
          <a:lstStyle/>
          <a:p>
            <a:r>
              <a:rPr lang="en-US" sz="1200" b="1" dirty="0">
                <a:ea typeface="Calibri" panose="020F0502020204030204" pitchFamily="34" charset="0"/>
              </a:rPr>
              <a:t>Wants, Needs, Success measure</a:t>
            </a:r>
            <a:endParaRPr lang="en-US" sz="1200" dirty="0"/>
          </a:p>
        </p:txBody>
      </p:sp>
    </p:spTree>
    <p:extLst>
      <p:ext uri="{BB962C8B-B14F-4D97-AF65-F5344CB8AC3E}">
        <p14:creationId xmlns:p14="http://schemas.microsoft.com/office/powerpoint/2010/main" val="3214721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context of storyboarding, </a:t>
            </a:r>
            <a:r>
              <a:rPr lang="en-US" dirty="0" smtClean="0">
                <a:solidFill>
                  <a:schemeClr val="accent1"/>
                </a:solidFill>
              </a:rPr>
              <a:t>OBI</a:t>
            </a:r>
            <a:r>
              <a:rPr lang="en-US" dirty="0" smtClean="0"/>
              <a:t> serves as a powerful mechanism to help structure your presentation</a:t>
            </a:r>
            <a:endParaRPr lang="en-US" dirty="0"/>
          </a:p>
        </p:txBody>
      </p:sp>
      <p:sp>
        <p:nvSpPr>
          <p:cNvPr id="31" name="Rounded Rectangle 30"/>
          <p:cNvSpPr/>
          <p:nvPr/>
        </p:nvSpPr>
        <p:spPr bwMode="auto">
          <a:xfrm>
            <a:off x="457200" y="1905000"/>
            <a:ext cx="8985250" cy="3733800"/>
          </a:xfrm>
          <a:prstGeom prst="roundRect">
            <a:avLst>
              <a:gd name="adj" fmla="val 4594"/>
            </a:avLst>
          </a:prstGeom>
          <a:noFill/>
          <a:ln w="9525">
            <a:solidFill>
              <a:schemeClr val="tx1"/>
            </a:solidFill>
            <a:prstDash val="dash"/>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45720" tIns="45720" rIns="45720" bIns="45720" numCol="1" rtlCol="0" anchor="ctr" anchorCtr="0" compatLnSpc="1">
            <a:prstTxWarp prst="textNoShape">
              <a:avLst/>
            </a:prstTxWarp>
          </a:bodyPr>
          <a:lstStyle/>
          <a:p>
            <a: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pPr>
            <a:endParaRPr lang="en-US" sz="1600" b="0" dirty="0" err="1" smtClean="0">
              <a:solidFill>
                <a:schemeClr val="tx1"/>
              </a:solidFill>
              <a:latin typeface="+mn-lt"/>
              <a:ea typeface="+mn-ea"/>
              <a:cs typeface="+mn-cs"/>
            </a:endParaRPr>
          </a:p>
        </p:txBody>
      </p:sp>
      <p:grpSp>
        <p:nvGrpSpPr>
          <p:cNvPr id="37" name="Group 36"/>
          <p:cNvGrpSpPr/>
          <p:nvPr/>
        </p:nvGrpSpPr>
        <p:grpSpPr>
          <a:xfrm>
            <a:off x="548345" y="2268375"/>
            <a:ext cx="8855174" cy="3017057"/>
            <a:chOff x="548346" y="2932842"/>
            <a:chExt cx="7080920" cy="3017057"/>
          </a:xfrm>
        </p:grpSpPr>
        <p:sp>
          <p:nvSpPr>
            <p:cNvPr id="6" name="Isosceles Triangle 5"/>
            <p:cNvSpPr/>
            <p:nvPr/>
          </p:nvSpPr>
          <p:spPr>
            <a:xfrm>
              <a:off x="548346" y="2932842"/>
              <a:ext cx="3424939" cy="3017057"/>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7" name="Group 6"/>
            <p:cNvGrpSpPr/>
            <p:nvPr/>
          </p:nvGrpSpPr>
          <p:grpSpPr>
            <a:xfrm>
              <a:off x="2459862" y="3511685"/>
              <a:ext cx="1749410" cy="494018"/>
              <a:chOff x="3021706" y="442489"/>
              <a:chExt cx="2759098" cy="1041859"/>
            </a:xfrm>
          </p:grpSpPr>
          <p:sp>
            <p:nvSpPr>
              <p:cNvPr id="14" name="Rounded Rectangle 13"/>
              <p:cNvSpPr/>
              <p:nvPr/>
            </p:nvSpPr>
            <p:spPr>
              <a:xfrm>
                <a:off x="3188566" y="442489"/>
                <a:ext cx="2363800" cy="1041859"/>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l"/>
                <a:r>
                  <a:rPr lang="en-US" sz="1800" b="1" dirty="0" smtClean="0"/>
                  <a:t>Outcomes</a:t>
                </a:r>
                <a:endParaRPr lang="en-US" sz="1800" b="1" dirty="0"/>
              </a:p>
            </p:txBody>
          </p:sp>
          <p:sp>
            <p:nvSpPr>
              <p:cNvPr id="15" name="Rounded Rectangle 5"/>
              <p:cNvSpPr/>
              <p:nvPr/>
            </p:nvSpPr>
            <p:spPr>
              <a:xfrm>
                <a:off x="3021706" y="493348"/>
                <a:ext cx="2759098" cy="9401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endParaRPr lang="en-US" sz="1800" b="1" kern="1200"/>
              </a:p>
            </p:txBody>
          </p:sp>
        </p:grpSp>
        <p:grpSp>
          <p:nvGrpSpPr>
            <p:cNvPr id="8" name="Group 7"/>
            <p:cNvGrpSpPr/>
            <p:nvPr/>
          </p:nvGrpSpPr>
          <p:grpSpPr>
            <a:xfrm>
              <a:off x="2459862" y="4358320"/>
              <a:ext cx="1749410" cy="494018"/>
              <a:chOff x="3021706" y="1614581"/>
              <a:chExt cx="2759098" cy="1041859"/>
            </a:xfrm>
          </p:grpSpPr>
          <p:sp>
            <p:nvSpPr>
              <p:cNvPr id="12" name="Rounded Rectangle 11"/>
              <p:cNvSpPr/>
              <p:nvPr/>
            </p:nvSpPr>
            <p:spPr>
              <a:xfrm>
                <a:off x="3188566" y="1614581"/>
                <a:ext cx="2363800" cy="1041859"/>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l"/>
                <a:r>
                  <a:rPr lang="en-US" sz="1800" b="1" dirty="0" smtClean="0"/>
                  <a:t>Behaviors</a:t>
                </a:r>
                <a:endParaRPr lang="en-US" sz="1800" b="1" dirty="0"/>
              </a:p>
            </p:txBody>
          </p:sp>
          <p:sp>
            <p:nvSpPr>
              <p:cNvPr id="13" name="Rounded Rectangle 7"/>
              <p:cNvSpPr/>
              <p:nvPr/>
            </p:nvSpPr>
            <p:spPr>
              <a:xfrm>
                <a:off x="3021706" y="1665440"/>
                <a:ext cx="2759098" cy="9401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endParaRPr lang="en-US" sz="1800" b="1" kern="1200"/>
              </a:p>
            </p:txBody>
          </p:sp>
        </p:grpSp>
        <p:grpSp>
          <p:nvGrpSpPr>
            <p:cNvPr id="9" name="Group 8"/>
            <p:cNvGrpSpPr/>
            <p:nvPr/>
          </p:nvGrpSpPr>
          <p:grpSpPr>
            <a:xfrm>
              <a:off x="2459862" y="5195073"/>
              <a:ext cx="1749410" cy="494018"/>
              <a:chOff x="3021706" y="2786674"/>
              <a:chExt cx="2759098" cy="1041859"/>
            </a:xfrm>
          </p:grpSpPr>
          <p:sp>
            <p:nvSpPr>
              <p:cNvPr id="10" name="Rounded Rectangle 9"/>
              <p:cNvSpPr/>
              <p:nvPr/>
            </p:nvSpPr>
            <p:spPr>
              <a:xfrm>
                <a:off x="3188566" y="2786674"/>
                <a:ext cx="2363800" cy="1041859"/>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l"/>
                <a:r>
                  <a:rPr lang="en-US" sz="1800" b="1" dirty="0" smtClean="0"/>
                  <a:t>Insights</a:t>
                </a:r>
                <a:endParaRPr lang="en-US" sz="1800" b="1" dirty="0"/>
              </a:p>
            </p:txBody>
          </p:sp>
          <p:sp>
            <p:nvSpPr>
              <p:cNvPr id="11" name="Rounded Rectangle 9"/>
              <p:cNvSpPr/>
              <p:nvPr/>
            </p:nvSpPr>
            <p:spPr>
              <a:xfrm>
                <a:off x="3021706" y="2837533"/>
                <a:ext cx="2759098" cy="9401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endParaRPr lang="en-US" sz="1800" b="1" kern="1200"/>
              </a:p>
            </p:txBody>
          </p:sp>
        </p:grpSp>
        <p:sp>
          <p:nvSpPr>
            <p:cNvPr id="17" name="Rounded Rectangle 16"/>
            <p:cNvSpPr/>
            <p:nvPr/>
          </p:nvSpPr>
          <p:spPr>
            <a:xfrm>
              <a:off x="2019521" y="3558585"/>
              <a:ext cx="462306" cy="316675"/>
            </a:xfrm>
            <a:prstGeom prst="round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r>
                <a:rPr lang="en-US" sz="4800" b="1" dirty="0" smtClean="0">
                  <a:solidFill>
                    <a:schemeClr val="bg1"/>
                  </a:solidFill>
                </a:rPr>
                <a:t>O</a:t>
              </a:r>
              <a:endParaRPr lang="en-US" sz="4800" b="1" dirty="0">
                <a:solidFill>
                  <a:schemeClr val="bg1"/>
                </a:solidFill>
              </a:endParaRPr>
            </a:p>
          </p:txBody>
        </p:sp>
        <p:sp>
          <p:nvSpPr>
            <p:cNvPr id="18" name="Rounded Rectangle 17"/>
            <p:cNvSpPr/>
            <p:nvPr/>
          </p:nvSpPr>
          <p:spPr>
            <a:xfrm>
              <a:off x="2019521" y="4400279"/>
              <a:ext cx="462306" cy="316675"/>
            </a:xfrm>
            <a:prstGeom prst="round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r>
                <a:rPr lang="en-US" sz="4800" b="1" dirty="0" smtClean="0">
                  <a:solidFill>
                    <a:schemeClr val="bg1"/>
                  </a:solidFill>
                </a:rPr>
                <a:t>B</a:t>
              </a:r>
              <a:endParaRPr lang="en-US" sz="4800" b="1" dirty="0">
                <a:solidFill>
                  <a:schemeClr val="bg1"/>
                </a:solidFill>
              </a:endParaRPr>
            </a:p>
          </p:txBody>
        </p:sp>
        <p:sp>
          <p:nvSpPr>
            <p:cNvPr id="19" name="Rounded Rectangle 18"/>
            <p:cNvSpPr/>
            <p:nvPr/>
          </p:nvSpPr>
          <p:spPr>
            <a:xfrm>
              <a:off x="2019521" y="5241973"/>
              <a:ext cx="462306" cy="316675"/>
            </a:xfrm>
            <a:prstGeom prst="round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r>
                <a:rPr lang="en-US" sz="4800" b="1" dirty="0" smtClean="0">
                  <a:solidFill>
                    <a:schemeClr val="bg1"/>
                  </a:solidFill>
                </a:rPr>
                <a:t>I</a:t>
              </a:r>
              <a:endParaRPr lang="en-US" sz="4800" b="1" dirty="0">
                <a:solidFill>
                  <a:schemeClr val="bg1"/>
                </a:solidFill>
              </a:endParaRPr>
            </a:p>
          </p:txBody>
        </p:sp>
        <p:sp>
          <p:nvSpPr>
            <p:cNvPr id="21" name="Rounded Rectangle 20"/>
            <p:cNvSpPr/>
            <p:nvPr/>
          </p:nvSpPr>
          <p:spPr>
            <a:xfrm>
              <a:off x="4180922" y="3507284"/>
              <a:ext cx="3448344" cy="494018"/>
            </a:xfrm>
            <a:prstGeom prst="roundRect">
              <a:avLst/>
            </a:prstGeom>
            <a:solidFill>
              <a:srgbClr val="F2F2F2">
                <a:alpha val="50196"/>
              </a:srgbClr>
            </a:solidFill>
            <a:ln w="3175">
              <a:solidFill>
                <a:schemeClr val="tx1">
                  <a:lumMod val="50000"/>
                  <a:lumOff val="50000"/>
                </a:schemeClr>
              </a:solidFill>
              <a:prstDash val="sysDot"/>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l"/>
              <a:r>
                <a:rPr lang="en-US" sz="1200" dirty="0" smtClean="0"/>
                <a:t>What would you like to accomplish from the presentation?</a:t>
              </a:r>
              <a:endParaRPr lang="en-US" sz="1200" dirty="0"/>
            </a:p>
          </p:txBody>
        </p:sp>
        <p:sp>
          <p:nvSpPr>
            <p:cNvPr id="23" name="Rounded Rectangle 22"/>
            <p:cNvSpPr/>
            <p:nvPr/>
          </p:nvSpPr>
          <p:spPr>
            <a:xfrm>
              <a:off x="4180922" y="4343516"/>
              <a:ext cx="3448344" cy="494018"/>
            </a:xfrm>
            <a:prstGeom prst="roundRect">
              <a:avLst/>
            </a:prstGeom>
            <a:solidFill>
              <a:srgbClr val="F2F2F2">
                <a:alpha val="50196"/>
              </a:srgbClr>
            </a:solidFill>
            <a:ln w="3175">
              <a:solidFill>
                <a:schemeClr val="tx1">
                  <a:lumMod val="50000"/>
                  <a:lumOff val="50000"/>
                </a:schemeClr>
              </a:solidFill>
              <a:prstDash val="sysDot"/>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l"/>
              <a:r>
                <a:rPr lang="en-US" sz="1200" dirty="0" smtClean="0"/>
                <a:t>What are the actions within your control that will help achieve these outcomes during the presentation?</a:t>
              </a:r>
              <a:endParaRPr lang="en-US" sz="1200" dirty="0"/>
            </a:p>
          </p:txBody>
        </p:sp>
        <p:sp>
          <p:nvSpPr>
            <p:cNvPr id="24" name="Rounded Rectangle 23"/>
            <p:cNvSpPr/>
            <p:nvPr/>
          </p:nvSpPr>
          <p:spPr>
            <a:xfrm>
              <a:off x="4180922" y="5194438"/>
              <a:ext cx="3448344" cy="494018"/>
            </a:xfrm>
            <a:prstGeom prst="roundRect">
              <a:avLst/>
            </a:prstGeom>
            <a:solidFill>
              <a:srgbClr val="F2F2F2">
                <a:alpha val="50196"/>
              </a:srgbClr>
            </a:solidFill>
            <a:ln w="3175">
              <a:solidFill>
                <a:schemeClr val="tx1">
                  <a:lumMod val="50000"/>
                  <a:lumOff val="50000"/>
                </a:schemeClr>
              </a:solidFill>
              <a:prstDash val="sysDot"/>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l"/>
              <a:r>
                <a:rPr lang="en-US" sz="1200" dirty="0" smtClean="0"/>
                <a:t>What are key notables from the analyses that will help trigger desired behaviors?</a:t>
              </a:r>
              <a:endParaRPr lang="en-US" sz="1200" dirty="0"/>
            </a:p>
          </p:txBody>
        </p:sp>
        <p:sp>
          <p:nvSpPr>
            <p:cNvPr id="34" name="Rounded Rectangle 33"/>
            <p:cNvSpPr/>
            <p:nvPr/>
          </p:nvSpPr>
          <p:spPr>
            <a:xfrm>
              <a:off x="4180922" y="2956830"/>
              <a:ext cx="3448343" cy="265341"/>
            </a:xfrm>
            <a:prstGeom prst="roundRect">
              <a:avLst/>
            </a:prstGeom>
            <a:solidFill>
              <a:srgbClr val="000000"/>
            </a:solidFill>
            <a:ln w="3175">
              <a:solidFill>
                <a:schemeClr val="tx1">
                  <a:lumMod val="50000"/>
                  <a:lumOff val="50000"/>
                </a:schemeClr>
              </a:solidFill>
              <a:prstDash val="sysDot"/>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r>
                <a:rPr lang="en-US" sz="1400" b="1" dirty="0" smtClean="0">
                  <a:solidFill>
                    <a:schemeClr val="bg1"/>
                  </a:solidFill>
                </a:rPr>
                <a:t>Description</a:t>
              </a:r>
              <a:endParaRPr lang="en-US" sz="1400" b="1" dirty="0">
                <a:solidFill>
                  <a:schemeClr val="bg1"/>
                </a:solidFill>
              </a:endParaRPr>
            </a:p>
          </p:txBody>
        </p:sp>
        <p:sp>
          <p:nvSpPr>
            <p:cNvPr id="35" name="Rounded Rectangle 34"/>
            <p:cNvSpPr/>
            <p:nvPr/>
          </p:nvSpPr>
          <p:spPr>
            <a:xfrm>
              <a:off x="2562966" y="2956830"/>
              <a:ext cx="1501465" cy="265341"/>
            </a:xfrm>
            <a:prstGeom prst="roundRect">
              <a:avLst/>
            </a:prstGeom>
            <a:solidFill>
              <a:srgbClr val="000000"/>
            </a:solidFill>
            <a:ln w="3175">
              <a:solidFill>
                <a:schemeClr val="tx1">
                  <a:lumMod val="50000"/>
                  <a:lumOff val="50000"/>
                </a:schemeClr>
              </a:solidFill>
              <a:prstDash val="sysDot"/>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r>
                <a:rPr lang="en-US" sz="1400" b="1" dirty="0" smtClean="0">
                  <a:solidFill>
                    <a:schemeClr val="bg1"/>
                  </a:solidFill>
                </a:rPr>
                <a:t>Design</a:t>
              </a:r>
              <a:endParaRPr lang="en-US" sz="1400" b="1" dirty="0">
                <a:solidFill>
                  <a:schemeClr val="bg1"/>
                </a:solidFill>
              </a:endParaRPr>
            </a:p>
          </p:txBody>
        </p:sp>
      </p:grpSp>
      <p:sp>
        <p:nvSpPr>
          <p:cNvPr id="27" name="Rectangle 26"/>
          <p:cNvSpPr/>
          <p:nvPr/>
        </p:nvSpPr>
        <p:spPr>
          <a:xfrm>
            <a:off x="457200" y="1356835"/>
            <a:ext cx="8985248" cy="338554"/>
          </a:xfrm>
          <a:prstGeom prst="rect">
            <a:avLst/>
          </a:prstGeom>
          <a:effectLst/>
        </p:spPr>
        <p:style>
          <a:lnRef idx="1">
            <a:schemeClr val="dk1"/>
          </a:lnRef>
          <a:fillRef idx="3">
            <a:schemeClr val="dk1"/>
          </a:fillRef>
          <a:effectRef idx="2">
            <a:schemeClr val="dk1"/>
          </a:effectRef>
          <a:fontRef idx="minor">
            <a:schemeClr val="lt1"/>
          </a:fontRef>
        </p:style>
        <p:txBody>
          <a:bodyPr wrap="square">
            <a:spAutoFit/>
          </a:bodyPr>
          <a:lstStyle/>
          <a:p>
            <a:pPr algn="l">
              <a:spcBef>
                <a:spcPts val="600"/>
              </a:spcBef>
            </a:pPr>
            <a:r>
              <a:rPr lang="en-US" sz="1600" b="1" dirty="0" smtClean="0"/>
              <a:t>“Once </a:t>
            </a:r>
            <a:r>
              <a:rPr lang="en-US" sz="1600" b="1" dirty="0"/>
              <a:t>you know where you are and where you are going, it's relatively easy to get </a:t>
            </a:r>
            <a:r>
              <a:rPr lang="en-US" sz="1600" b="1" dirty="0" smtClean="0"/>
              <a:t>there” </a:t>
            </a:r>
            <a:endParaRPr lang="en-US" sz="1600" b="1" dirty="0"/>
          </a:p>
        </p:txBody>
      </p:sp>
      <p:sp>
        <p:nvSpPr>
          <p:cNvPr id="3" name="TextBox 2"/>
          <p:cNvSpPr txBox="1"/>
          <p:nvPr/>
        </p:nvSpPr>
        <p:spPr>
          <a:xfrm>
            <a:off x="548345" y="6096000"/>
            <a:ext cx="8975067" cy="307777"/>
          </a:xfrm>
          <a:prstGeom prst="rect">
            <a:avLst/>
          </a:prstGeom>
          <a:noFill/>
        </p:spPr>
        <p:txBody>
          <a:bodyPr wrap="square" rtlCol="0">
            <a:spAutoFit/>
          </a:bodyPr>
          <a:lstStyle/>
          <a:p>
            <a:pPr algn="l"/>
            <a:r>
              <a:rPr lang="en-US" sz="1400" b="1" dirty="0" smtClean="0"/>
              <a:t>Note: Different outcomes must have different OBIs.</a:t>
            </a:r>
            <a:endParaRPr lang="en-US" sz="1400" b="1" dirty="0"/>
          </a:p>
        </p:txBody>
      </p:sp>
    </p:spTree>
    <p:extLst>
      <p:ext uri="{BB962C8B-B14F-4D97-AF65-F5344CB8AC3E}">
        <p14:creationId xmlns:p14="http://schemas.microsoft.com/office/powerpoint/2010/main" val="874187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17">
      <a:dk1>
        <a:srgbClr val="000000"/>
      </a:dk1>
      <a:lt1>
        <a:sysClr val="window" lastClr="FFFFFF"/>
      </a:lt1>
      <a:dk2>
        <a:srgbClr val="FF0000"/>
      </a:dk2>
      <a:lt2>
        <a:srgbClr val="00FF00"/>
      </a:lt2>
      <a:accent1>
        <a:srgbClr val="800000"/>
      </a:accent1>
      <a:accent2>
        <a:srgbClr val="006666"/>
      </a:accent2>
      <a:accent3>
        <a:srgbClr val="E2E1C0"/>
      </a:accent3>
      <a:accent4>
        <a:srgbClr val="0000FF"/>
      </a:accent4>
      <a:accent5>
        <a:srgbClr val="B69404"/>
      </a:accent5>
      <a:accent6>
        <a:srgbClr val="FFFF00"/>
      </a:accent6>
      <a:hlink>
        <a:srgbClr val="0000FF"/>
      </a:hlink>
      <a:folHlink>
        <a:srgbClr val="800080"/>
      </a:folHlink>
    </a:clrScheme>
    <a:fontScheme name="Global Sourcing KickoffSection 4-Project Approach v5">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effectLst>
          <a:outerShdw blurRad="50800" dist="38100" dir="2700000" algn="tl" rotWithShape="0">
            <a:prstClr val="black">
              <a:alpha val="40000"/>
            </a:prstClr>
          </a:outerShdw>
        </a:effectLst>
      </a:spPr>
      <a:bodyPr vert="horz" wrap="none" lIns="45720" tIns="45720" rIns="45720" bIns="45720" numCol="1" rtlCol="0" anchor="ctr" anchorCtr="0" compatLnSpc="1">
        <a:prstTxWarp prst="textNoShape">
          <a:avLst/>
        </a:prstTxWarp>
      </a:bodyPr>
      <a:lstStyle>
        <a:defPPr marL="234950" marR="0" indent="-234950" algn="l" defTabSz="914400" rtl="0" eaLnBrk="1" fontAlgn="base" latinLnBrk="0" hangingPunct="1">
          <a:lnSpc>
            <a:spcPct val="100000"/>
          </a:lnSpc>
          <a:spcBef>
            <a:spcPct val="100000"/>
          </a:spcBef>
          <a:spcAft>
            <a:spcPct val="0"/>
          </a:spcAft>
          <a:buClrTx/>
          <a:buSzTx/>
          <a:buFont typeface="Webdings" pitchFamily="18" charset="2"/>
          <a:buChar char="4"/>
          <a:tabLst/>
          <a:defRPr sz="1600" b="0" dirty="0" err="1" smtClean="0">
            <a:solidFill>
              <a:schemeClr val="tx1"/>
            </a:solidFill>
            <a:latin typeface="+mn-lt"/>
            <a:ea typeface="+mn-ea"/>
            <a:cs typeface="+mn-cs"/>
          </a:defRPr>
        </a:defPPr>
      </a:lstStyle>
      <a:style>
        <a:lnRef idx="3">
          <a:schemeClr val="lt1"/>
        </a:lnRef>
        <a:fillRef idx="1">
          <a:schemeClr val="accent2"/>
        </a:fillRef>
        <a:effectRef idx="1">
          <a:schemeClr val="accent2"/>
        </a:effectRef>
        <a:fontRef idx="minor">
          <a:schemeClr val="lt1"/>
        </a:fontRef>
      </a:style>
    </a:spDef>
    <a:lnDef>
      <a:spPr bwMode="auto">
        <a:xfrm>
          <a:off x="0" y="0"/>
          <a:ext cx="1" cy="1"/>
        </a:xfrm>
        <a:custGeom>
          <a:avLst/>
          <a:gdLst/>
          <a:ahLst/>
          <a:cxnLst/>
          <a:rect l="0" t="0" r="0" b="0"/>
          <a:pathLst/>
        </a:custGeom>
        <a:pattFill prst="pct50">
          <a:fgClr>
            <a:schemeClr val="hlink"/>
          </a:fgClr>
          <a:bgClr>
            <a:srgbClr val="FFFFFF"/>
          </a:bgClr>
        </a:pattFill>
        <a:ln w="9525" cap="flat" cmpd="sng" algn="ctr">
          <a:solidFill>
            <a:schemeClr val="hlink"/>
          </a:solidFill>
          <a:prstDash val="solid"/>
          <a:round/>
          <a:headEnd type="none" w="med" len="med"/>
          <a:tailEnd type="none" w="med" len="med"/>
        </a:ln>
        <a:effectLst/>
      </a:spPr>
      <a:bodyPr vert="horz" wrap="none" lIns="45720" tIns="45720" rIns="45720" bIns="45720" numCol="1" anchor="ctr" anchorCtr="0" compatLnSpc="1">
        <a:prstTxWarp prst="textNoShape">
          <a:avLst/>
        </a:prstTxWarp>
      </a:bodyPr>
      <a:lstStyle>
        <a:defPPr marL="234950" marR="0" indent="-234950" algn="ctr" defTabSz="914400" rtl="0" eaLnBrk="0" fontAlgn="base" latinLnBrk="0" hangingPunct="0">
          <a:lnSpc>
            <a:spcPct val="100000"/>
          </a:lnSpc>
          <a:spcBef>
            <a:spcPct val="10000"/>
          </a:spcBef>
          <a:spcAft>
            <a:spcPct val="0"/>
          </a:spcAft>
          <a:buClr>
            <a:srgbClr val="0B1F65"/>
          </a:buClr>
          <a:buSzTx/>
          <a:buFont typeface="Webdings" pitchFamily="18" charset="2"/>
          <a:buNone/>
          <a:tabLst/>
          <a:defRPr kumimoji="0" lang="en-US" sz="11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Global Sourcing KickoffSection 4-Project Approach v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lobal Sourcing KickoffSection 4-Project Approach v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lobal Sourcing KickoffSection 4-Project Approach v5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lobal Sourcing KickoffSection 4-Project Approach v5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lobal Sourcing KickoffSection 4-Project Approach v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lobal Sourcing KickoffSection 4-Project Approach v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lobal Sourcing KickoffSection 4-Project Approach v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Global Sourcing KickoffSection 4-Project Approach v5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1842</TotalTime>
  <Pages>8</Pages>
  <Words>1170</Words>
  <Application>Microsoft Office PowerPoint</Application>
  <PresentationFormat>Custom</PresentationFormat>
  <Paragraphs>150</Paragraphs>
  <Slides>14</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14</vt:i4>
      </vt:variant>
    </vt:vector>
  </HeadingPairs>
  <TitlesOfParts>
    <vt:vector size="23" baseType="lpstr">
      <vt:lpstr>Arial Unicode MS</vt:lpstr>
      <vt:lpstr>Arial</vt:lpstr>
      <vt:lpstr>Calibri</vt:lpstr>
      <vt:lpstr>Times New Roman</vt:lpstr>
      <vt:lpstr>Webdings</vt:lpstr>
      <vt:lpstr>blank</vt:lpstr>
      <vt:lpstr>Microsoft PowerPoint Presentation</vt:lpstr>
      <vt:lpstr>Slide</vt:lpstr>
      <vt:lpstr>Microsoft Excel Worksheet</vt:lpstr>
      <vt:lpstr>Storyboarding 2.0</vt:lpstr>
      <vt:lpstr>Agenda</vt:lpstr>
      <vt:lpstr>Storyboarding is a visual aid that makes it easier for you to share and explain your vision with others</vt:lpstr>
      <vt:lpstr>Effective storyboarding is a two-phased approach that begins with visualization of the design followed by creation</vt:lpstr>
      <vt:lpstr>Flow of Storyboarding Phase 1</vt:lpstr>
      <vt:lpstr>The story needs to flow logically in a horizontal and vertical fashion to engage the audience better</vt:lpstr>
      <vt:lpstr>Empathy Map is a collaborative tool to help gain a deeper insight into our customers</vt:lpstr>
      <vt:lpstr>Who is Mark Xang? </vt:lpstr>
      <vt:lpstr>In the context of storyboarding, OBI serves as a powerful mechanism to help structure your presentation</vt:lpstr>
      <vt:lpstr>Sample meeting OBI</vt:lpstr>
      <vt:lpstr>Checklist for storyboard phase1</vt:lpstr>
      <vt:lpstr>Flow of Storyboarding Phase 2</vt:lpstr>
      <vt:lpstr>Storyboard phase-2- Important Points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Storyboarding 2.0</dc:title>
  <dc:creator>Gaurav H Kankaria</dc:creator>
  <cp:lastModifiedBy>Garima Chaturvedi</cp:lastModifiedBy>
  <cp:revision>43</cp:revision>
  <cp:lastPrinted>2001-09-28T15:01:44Z</cp:lastPrinted>
  <dcterms:created xsi:type="dcterms:W3CDTF">2017-06-01T10:24:05Z</dcterms:created>
  <dcterms:modified xsi:type="dcterms:W3CDTF">2017-06-29T14:42:49Z</dcterms:modified>
</cp:coreProperties>
</file>