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2AA5E"/>
    <a:srgbClr val="92AEB0"/>
    <a:srgbClr val="263435"/>
    <a:srgbClr val="000000"/>
    <a:srgbClr val="C5CF1A"/>
    <a:srgbClr val="13202C"/>
    <a:srgbClr val="23222C"/>
    <a:srgbClr val="152532"/>
    <a:srgbClr val="18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656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2324-2884-48BD-A45E-75E8A51A7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97B4D-0E4F-4355-87B0-4CFBA143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56E9-A4C8-4201-8ED0-12EC85B2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889E-BB6D-4CEA-825A-AD319D19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0280F-1200-4EED-A627-A3D7491E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E49D-9AC5-48E8-9A73-E5E85EEF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8DCA3-EA2E-4A37-92C3-CE16BA800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B281-2DB2-4898-BC8A-C38F258F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848D-9A7D-469C-B86C-BB406048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797AD-3E2F-4922-9C91-C6D1ADB1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C1C4C-4062-448A-884F-47B96CBD3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5DB28-A2ED-4D8A-88EE-57E10A8F6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524F2-35A7-4B78-894B-41993D7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1B490-CA99-46BD-8463-D4391976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D7B1B-9B84-4638-ADD2-6FDB02BE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0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05E3-2378-4CD5-A2C5-A5CA1408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6773-5E3C-4BF0-B19D-366116F77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5396-6EA9-417D-A847-D2A0C1F3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33299-2B54-4668-AA04-C9C9351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869A6-1665-4EE2-89D6-F94CE441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3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DB37-223C-45E3-84E9-DE4AB417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CE269-0759-45C4-813D-28F6EDFE6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A857F-ABD2-42A4-8A43-C9AA777D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58A61-4F5E-4AA1-B75D-BF9A9DE6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EC1D8-F00F-4259-8FA4-8B1555A6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9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942E-3DA4-4DF7-A713-8A746591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3C4B-5DA6-4312-8C0F-D5B98956D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FCDA3-2A7B-4C85-B337-649709FA2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2FE2E-31DF-40CC-BA19-11AB9020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0AC39-387A-47BA-B3BB-06DC58A5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D3770-2018-4DD3-9900-4EF5C82E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A7E1-4265-4F33-85A0-1298F695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7302-506A-44EB-8199-24512A90A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819B8-43C4-421A-B074-6BFB61FB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E0EF5-67F1-4B87-BDEF-8C214638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594CA-2CCE-4756-8012-6FAAEFE59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3D286-01FF-43FF-826F-404F6BDC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FD721-E51D-4EAA-8263-AC65DF4C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690AB-A01D-47A5-AA35-F3354122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17B5-5569-474B-9E7E-4CFA5D2C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7DEED-C7F9-4861-97A1-3CA60962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4B504-B6D7-4D2D-A69F-4FF1D9A4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B0811-4AFC-4DE0-811F-512A5000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2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DA0B0C9-5039-4F68-AF4C-70C74790E5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6538" y="2407024"/>
            <a:ext cx="1579289" cy="15458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FC12D6D-7ED7-4122-877A-7A4255C9B3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9974" y="4482354"/>
            <a:ext cx="1579289" cy="15458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7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5CE9-1DB9-4F31-B94A-C1C84084D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BF54A-85C0-4847-96F4-CC5F43B8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F323F-084D-49F2-9706-A3CD4C7B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61FE1-1033-4CBF-9E0A-943D1ECA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20D33-4C3E-42CE-B909-28D5D1F1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3A6A6-23B6-4A8E-95DE-747B911B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5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9FF0-6889-4823-B372-207EF68D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1AD53-71DF-4E4D-90F7-55A429D37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110CF-7DEA-40CD-A50D-54744044D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8D523-F314-4777-BFCC-802AC8D5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86E0A-FADA-46E9-95FD-A0F2D10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C1FD1-67E5-4BD2-B7ED-C2B8D905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4E6DF-FC3F-424D-A762-AF7B4E07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76DB-BF6F-460D-9608-4758B4265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AFFD0-0206-4735-9567-FC39102EF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96F2-EC79-4528-B09B-3111E2CEC6E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41811-2C35-4523-BC47-862447E6A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9442-0E8A-4FF5-8849-9D095F507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8FC5-2033-4BB8-8FE0-55EE0813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C2E1B664-9CD0-48B7-830C-47AE5709CCEC}"/>
              </a:ext>
            </a:extLst>
          </p:cNvPr>
          <p:cNvSpPr txBox="1"/>
          <p:nvPr/>
        </p:nvSpPr>
        <p:spPr>
          <a:xfrm>
            <a:off x="-115976" y="965550"/>
            <a:ext cx="1187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THURSDAY LEARNING HOUR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4CE92E0A-9832-4EFA-AA16-15DE7BDF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-35690"/>
            <a:ext cx="12188952" cy="68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C37415-814F-48CE-A320-255BCD830EA7}"/>
              </a:ext>
            </a:extLst>
          </p:cNvPr>
          <p:cNvSpPr/>
          <p:nvPr/>
        </p:nvSpPr>
        <p:spPr>
          <a:xfrm>
            <a:off x="21650" y="4499789"/>
            <a:ext cx="12188952" cy="664993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D3BA89-28CD-47B5-8421-42B8D4CAAE43}"/>
              </a:ext>
            </a:extLst>
          </p:cNvPr>
          <p:cNvSpPr/>
          <p:nvPr/>
        </p:nvSpPr>
        <p:spPr>
          <a:xfrm>
            <a:off x="-9144" y="2900406"/>
            <a:ext cx="12188952" cy="664994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9DF22-6D7A-41F6-884E-584C9C084563}"/>
              </a:ext>
            </a:extLst>
          </p:cNvPr>
          <p:cNvSpPr/>
          <p:nvPr/>
        </p:nvSpPr>
        <p:spPr>
          <a:xfrm>
            <a:off x="0" y="2454815"/>
            <a:ext cx="12188952" cy="1323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188D4-1C93-4A30-99DE-E863E3555CAD}"/>
              </a:ext>
            </a:extLst>
          </p:cNvPr>
          <p:cNvSpPr/>
          <p:nvPr/>
        </p:nvSpPr>
        <p:spPr>
          <a:xfrm>
            <a:off x="0" y="4832286"/>
            <a:ext cx="12188952" cy="664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3499B7-960B-4058-9623-6AD2BB30DA10}"/>
              </a:ext>
            </a:extLst>
          </p:cNvPr>
          <p:cNvSpPr/>
          <p:nvPr/>
        </p:nvSpPr>
        <p:spPr>
          <a:xfrm>
            <a:off x="74428" y="2009553"/>
            <a:ext cx="12117572" cy="834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3CFA01-3AB5-43A8-897F-B92EE1AA3BD5}"/>
              </a:ext>
            </a:extLst>
          </p:cNvPr>
          <p:cNvSpPr/>
          <p:nvPr/>
        </p:nvSpPr>
        <p:spPr>
          <a:xfrm>
            <a:off x="0" y="2454815"/>
            <a:ext cx="12188952" cy="1323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E8DC1465-3537-4944-8258-3755A0394D92}"/>
              </a:ext>
            </a:extLst>
          </p:cNvPr>
          <p:cNvSpPr txBox="1">
            <a:spLocks/>
          </p:cNvSpPr>
          <p:nvPr/>
        </p:nvSpPr>
        <p:spPr>
          <a:xfrm>
            <a:off x="0" y="6417124"/>
            <a:ext cx="12188952" cy="4572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500" b="1" dirty="0">
                <a:latin typeface="+mn-lt"/>
              </a:rPr>
              <a:t>Date: 11 Feb 2021                                 Location: Zoom                      Time: 6:00 – 7:00 PM IST </a:t>
            </a:r>
          </a:p>
        </p:txBody>
      </p:sp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91EC7581-8ECD-43F3-9511-1DB3C971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7" y="100046"/>
            <a:ext cx="907089" cy="9725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44253FC-E0DD-4231-8FF4-10F3167B4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04" y="299382"/>
            <a:ext cx="2259425" cy="52322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0D87957-EAF0-4E25-ACE6-9F729105EC2F}"/>
              </a:ext>
            </a:extLst>
          </p:cNvPr>
          <p:cNvSpPr/>
          <p:nvPr/>
        </p:nvSpPr>
        <p:spPr>
          <a:xfrm>
            <a:off x="0" y="4832286"/>
            <a:ext cx="12188952" cy="664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BC570C-3BA7-4B23-B6EB-5FC9296D584C}"/>
              </a:ext>
            </a:extLst>
          </p:cNvPr>
          <p:cNvSpPr txBox="1"/>
          <p:nvPr/>
        </p:nvSpPr>
        <p:spPr>
          <a:xfrm>
            <a:off x="2298272" y="4474735"/>
            <a:ext cx="76698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Speaker : Prabakaran Chandran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899DC9-0B93-4B2B-981B-9F69572D66A0}"/>
              </a:ext>
            </a:extLst>
          </p:cNvPr>
          <p:cNvSpPr/>
          <p:nvPr/>
        </p:nvSpPr>
        <p:spPr>
          <a:xfrm>
            <a:off x="1500831" y="2900406"/>
            <a:ext cx="9571576" cy="5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Introduction to Knowledge Graphs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C67750-A291-4F62-BC9D-BD12D0A22D41}"/>
              </a:ext>
            </a:extLst>
          </p:cNvPr>
          <p:cNvSpPr txBox="1"/>
          <p:nvPr/>
        </p:nvSpPr>
        <p:spPr>
          <a:xfrm>
            <a:off x="109880" y="1319493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THURSDAY LEARNING HOUR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A3D03-DBED-4E5D-9313-3EEC52264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5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EDA39-49A1-447F-B4FF-91F62DB3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F1CF98-53F4-4099-AE5E-718BB04DE4CB}"/>
              </a:ext>
            </a:extLst>
          </p:cNvPr>
          <p:cNvSpPr/>
          <p:nvPr/>
        </p:nvSpPr>
        <p:spPr>
          <a:xfrm>
            <a:off x="0" y="1179794"/>
            <a:ext cx="2666082" cy="399495"/>
          </a:xfrm>
          <a:custGeom>
            <a:avLst/>
            <a:gdLst>
              <a:gd name="connsiteX0" fmla="*/ 0 w 4119239"/>
              <a:gd name="connsiteY0" fmla="*/ 0 h 399495"/>
              <a:gd name="connsiteX1" fmla="*/ 4119239 w 4119239"/>
              <a:gd name="connsiteY1" fmla="*/ 0 h 399495"/>
              <a:gd name="connsiteX2" fmla="*/ 4119239 w 4119239"/>
              <a:gd name="connsiteY2" fmla="*/ 399495 h 399495"/>
              <a:gd name="connsiteX3" fmla="*/ 0 w 4119239"/>
              <a:gd name="connsiteY3" fmla="*/ 399495 h 399495"/>
              <a:gd name="connsiteX4" fmla="*/ 0 w 4119239"/>
              <a:gd name="connsiteY4" fmla="*/ 0 h 399495"/>
              <a:gd name="connsiteX0" fmla="*/ 0 w 4119239"/>
              <a:gd name="connsiteY0" fmla="*/ 0 h 399495"/>
              <a:gd name="connsiteX1" fmla="*/ 4119239 w 4119239"/>
              <a:gd name="connsiteY1" fmla="*/ 0 h 399495"/>
              <a:gd name="connsiteX2" fmla="*/ 4003829 w 4119239"/>
              <a:gd name="connsiteY2" fmla="*/ 390617 h 399495"/>
              <a:gd name="connsiteX3" fmla="*/ 0 w 4119239"/>
              <a:gd name="connsiteY3" fmla="*/ 399495 h 399495"/>
              <a:gd name="connsiteX4" fmla="*/ 0 w 4119239"/>
              <a:gd name="connsiteY4" fmla="*/ 0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239" h="399495">
                <a:moveTo>
                  <a:pt x="0" y="0"/>
                </a:moveTo>
                <a:lnTo>
                  <a:pt x="4119239" y="0"/>
                </a:lnTo>
                <a:lnTo>
                  <a:pt x="4003829" y="390617"/>
                </a:lnTo>
                <a:lnTo>
                  <a:pt x="0" y="399495"/>
                </a:lnTo>
                <a:lnTo>
                  <a:pt x="0" y="0"/>
                </a:lnTo>
                <a:close/>
              </a:path>
            </a:pathLst>
          </a:custGeom>
          <a:solidFill>
            <a:srgbClr val="0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8097CD-B8F6-4694-ACD6-98D4A173F7DD}"/>
              </a:ext>
            </a:extLst>
          </p:cNvPr>
          <p:cNvSpPr/>
          <p:nvPr/>
        </p:nvSpPr>
        <p:spPr>
          <a:xfrm rot="10800000">
            <a:off x="9043385" y="1179790"/>
            <a:ext cx="3148611" cy="399495"/>
          </a:xfrm>
          <a:custGeom>
            <a:avLst/>
            <a:gdLst>
              <a:gd name="connsiteX0" fmla="*/ 0 w 4119239"/>
              <a:gd name="connsiteY0" fmla="*/ 0 h 399495"/>
              <a:gd name="connsiteX1" fmla="*/ 4119239 w 4119239"/>
              <a:gd name="connsiteY1" fmla="*/ 0 h 399495"/>
              <a:gd name="connsiteX2" fmla="*/ 4119239 w 4119239"/>
              <a:gd name="connsiteY2" fmla="*/ 399495 h 399495"/>
              <a:gd name="connsiteX3" fmla="*/ 0 w 4119239"/>
              <a:gd name="connsiteY3" fmla="*/ 399495 h 399495"/>
              <a:gd name="connsiteX4" fmla="*/ 0 w 4119239"/>
              <a:gd name="connsiteY4" fmla="*/ 0 h 399495"/>
              <a:gd name="connsiteX0" fmla="*/ 0 w 4119239"/>
              <a:gd name="connsiteY0" fmla="*/ 0 h 399495"/>
              <a:gd name="connsiteX1" fmla="*/ 4119239 w 4119239"/>
              <a:gd name="connsiteY1" fmla="*/ 0 h 399495"/>
              <a:gd name="connsiteX2" fmla="*/ 4003829 w 4119239"/>
              <a:gd name="connsiteY2" fmla="*/ 390617 h 399495"/>
              <a:gd name="connsiteX3" fmla="*/ 0 w 4119239"/>
              <a:gd name="connsiteY3" fmla="*/ 399495 h 399495"/>
              <a:gd name="connsiteX4" fmla="*/ 0 w 4119239"/>
              <a:gd name="connsiteY4" fmla="*/ 0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239" h="399495">
                <a:moveTo>
                  <a:pt x="0" y="0"/>
                </a:moveTo>
                <a:lnTo>
                  <a:pt x="4119239" y="0"/>
                </a:lnTo>
                <a:lnTo>
                  <a:pt x="4003829" y="390617"/>
                </a:lnTo>
                <a:lnTo>
                  <a:pt x="0" y="399495"/>
                </a:lnTo>
                <a:lnTo>
                  <a:pt x="0" y="0"/>
                </a:lnTo>
                <a:close/>
              </a:path>
            </a:pathLst>
          </a:custGeom>
          <a:solidFill>
            <a:srgbClr val="0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821A7-5BC0-4B94-AD8A-BBDB93B40D05}"/>
              </a:ext>
            </a:extLst>
          </p:cNvPr>
          <p:cNvSpPr txBox="1"/>
          <p:nvPr/>
        </p:nvSpPr>
        <p:spPr>
          <a:xfrm>
            <a:off x="3148614" y="2922170"/>
            <a:ext cx="8167086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200" dirty="0">
                <a:solidFill>
                  <a:schemeClr val="bg1"/>
                </a:solidFill>
              </a:rPr>
              <a:t>Prabakaran Chandran </a:t>
            </a:r>
            <a:r>
              <a:rPr lang="en-US" sz="2200" dirty="0">
                <a:solidFill>
                  <a:schemeClr val="bg1"/>
                </a:solidFill>
              </a:rPr>
              <a:t>works as a part of the NTT-Data Corporation – Fast Retailing account and has been with Mu Sigma for 1.5 years. He has worked in multiple teams and projects gaining </a:t>
            </a:r>
            <a:r>
              <a:rPr lang="en-GB" sz="2200" dirty="0">
                <a:solidFill>
                  <a:schemeClr val="bg1"/>
                </a:solidFill>
              </a:rPr>
              <a:t>experience in Predictive and Statistical Modelling, Machine Learning, Deep Learning, Computer Vision and NLP</a:t>
            </a:r>
            <a:r>
              <a:rPr lang="en-GB" sz="2200" i="1" dirty="0">
                <a:solidFill>
                  <a:schemeClr val="bg1"/>
                </a:solidFill>
                <a:latin typeface="Segoe UI"/>
                <a:cs typeface="Segoe UI"/>
              </a:rPr>
              <a:t>. </a:t>
            </a:r>
            <a:r>
              <a:rPr lang="en-GB" sz="2200" dirty="0">
                <a:solidFill>
                  <a:schemeClr val="bg1"/>
                </a:solidFill>
              </a:rPr>
              <a:t>During his free time, he likes to conduct seminars and sessions for college students. He</a:t>
            </a:r>
            <a:r>
              <a:rPr lang="en-US" sz="2200" dirty="0">
                <a:solidFill>
                  <a:schemeClr val="bg1"/>
                </a:solidFill>
              </a:rPr>
              <a:t> has given 10 free webinar sessions to rural students on AI and Data Science during this pandemic.</a:t>
            </a:r>
            <a:endParaRPr lang="en-GB" sz="2200" dirty="0">
              <a:solidFill>
                <a:schemeClr val="bg1"/>
              </a:solidFill>
              <a:ea typeface="Calibri" panose="020F0502020204030204" pitchFamily="34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62D98B-8FD0-4AAA-8C93-A8803737DAC6}"/>
              </a:ext>
            </a:extLst>
          </p:cNvPr>
          <p:cNvSpPr txBox="1"/>
          <p:nvPr/>
        </p:nvSpPr>
        <p:spPr>
          <a:xfrm>
            <a:off x="2951280" y="2445116"/>
            <a:ext cx="28553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OUR SPEAKER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43EE8-67B8-4715-B834-D16C292CAD25}"/>
              </a:ext>
            </a:extLst>
          </p:cNvPr>
          <p:cNvSpPr txBox="1"/>
          <p:nvPr/>
        </p:nvSpPr>
        <p:spPr>
          <a:xfrm>
            <a:off x="3135976" y="445446"/>
            <a:ext cx="589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THURSDAY LEARNING HOUR</a:t>
            </a:r>
          </a:p>
        </p:txBody>
      </p:sp>
      <p:pic>
        <p:nvPicPr>
          <p:cNvPr id="14" name="Picture Placeholder 17">
            <a:extLst>
              <a:ext uri="{FF2B5EF4-FFF2-40B4-BE49-F238E27FC236}">
                <a16:creationId xmlns:a16="http://schemas.microsoft.com/office/drawing/2014/main" id="{E8755476-6109-4F0F-88AB-A1A817F35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r="17786"/>
          <a:stretch>
            <a:fillRect/>
          </a:stretch>
        </p:blipFill>
        <p:spPr>
          <a:xfrm>
            <a:off x="-6269822" y="7990554"/>
            <a:ext cx="1029289" cy="814066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60805-296D-4504-8DBA-C1882AA36470}"/>
              </a:ext>
            </a:extLst>
          </p:cNvPr>
          <p:cNvSpPr/>
          <p:nvPr/>
        </p:nvSpPr>
        <p:spPr>
          <a:xfrm>
            <a:off x="3050129" y="1092316"/>
            <a:ext cx="5689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Introduction to Knowledge Graphs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89321-B332-4F13-B6AB-ADB0DFDC2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" y="3259801"/>
            <a:ext cx="1606396" cy="18551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C409C4-2CC8-4F0E-A160-92C52E2BE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71" y="202892"/>
            <a:ext cx="2259425" cy="52322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DFC6453-A89A-4CB5-A9E2-0A96BAF84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171" y="65015"/>
            <a:ext cx="997798" cy="10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124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Black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Jaishree M</dc:creator>
  <cp:lastModifiedBy>Jaishree M</cp:lastModifiedBy>
  <cp:revision>44</cp:revision>
  <dcterms:created xsi:type="dcterms:W3CDTF">2021-01-04T08:27:48Z</dcterms:created>
  <dcterms:modified xsi:type="dcterms:W3CDTF">2021-05-28T11:44:26Z</dcterms:modified>
</cp:coreProperties>
</file>